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notesMasterIdLst>
    <p:notesMasterId r:id="rId13"/>
  </p:notesMasterIdLst>
  <p:sldIdLst>
    <p:sldId id="258" r:id="rId2"/>
    <p:sldId id="266" r:id="rId3"/>
    <p:sldId id="267" r:id="rId4"/>
    <p:sldId id="269" r:id="rId5"/>
    <p:sldId id="272" r:id="rId6"/>
    <p:sldId id="270" r:id="rId7"/>
    <p:sldId id="275" r:id="rId8"/>
    <p:sldId id="268" r:id="rId9"/>
    <p:sldId id="273" r:id="rId10"/>
    <p:sldId id="271" r:id="rId11"/>
    <p:sldId id="274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orient="horz" pos="730" userDrawn="1">
          <p15:clr>
            <a:srgbClr val="A4A3A4"/>
          </p15:clr>
        </p15:guide>
        <p15:guide id="4" pos="435" userDrawn="1">
          <p15:clr>
            <a:srgbClr val="A4A3A4"/>
          </p15:clr>
        </p15:guide>
        <p15:guide id="5" pos="7242" userDrawn="1">
          <p15:clr>
            <a:srgbClr val="A4A3A4"/>
          </p15:clr>
        </p15:guide>
        <p15:guide id="6" pos="888" userDrawn="1">
          <p15:clr>
            <a:srgbClr val="A4A3A4"/>
          </p15:clr>
        </p15:guide>
        <p15:guide id="7" pos="681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3109"/>
    <a:srgbClr val="462006"/>
    <a:srgbClr val="FFFFFF"/>
    <a:srgbClr val="990000"/>
    <a:srgbClr val="EC5A5A"/>
    <a:srgbClr val="3D1C05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66" autoAdjust="0"/>
    <p:restoredTop sz="94660"/>
  </p:normalViewPr>
  <p:slideViewPr>
    <p:cSldViewPr snapToGrid="0" snapToObjects="1" showGuides="1">
      <p:cViewPr varScale="1">
        <p:scale>
          <a:sx n="109" d="100"/>
          <a:sy n="109" d="100"/>
        </p:scale>
        <p:origin x="894" y="108"/>
      </p:cViewPr>
      <p:guideLst>
        <p:guide orient="horz" pos="2160"/>
        <p:guide pos="3817"/>
        <p:guide orient="horz" pos="730"/>
        <p:guide pos="435"/>
        <p:guide pos="7242"/>
        <p:guide pos="888"/>
        <p:guide pos="681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49E71-8129-4905-BAC0-51D65A0C1379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6F6640-3034-492F-A26D-95594A5E2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471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2A75C9-DAEE-448A-8EB3-448FD6247E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F8E103-7DA7-48A4-9C4F-2B2E28197D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18AB0F-87AA-431A-B422-E3E2DBCD6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75B6DC-6F15-43B6-803D-60B9DE90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AFC760-B5E9-4C1A-B8F5-E4E40C6BE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095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342A2F-B72B-4315-9E4D-8EDEFAC36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5A7965-6B8A-4AFD-8604-EAE2D0D4AF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AEAC8F-342B-4FB0-9B04-1485758D6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52C5A-8114-443C-A4A7-B3CBFA36F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5CF0B2-0039-4B97-92B3-1AFCC615F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352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9B0F8C-6CD6-45C7-89BB-ABAC9A003E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C6FE64-3D45-4BDC-90E0-E0EAAB989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D32139-598D-4F01-904A-EA8224BBD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AAD87B-1ED8-4796-9B42-37397274D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0F3665-08DB-4F5F-80D0-8D0BE97A1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27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26D7E8-DCD0-41CA-844A-194F9A8B6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54A070-B1EE-4A84-B704-067A5CEC9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657C59-7146-442A-95D4-A7DF19B272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523D6941-6B33-4834-BC65-A333846D27E6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5A0D14-F4DA-4BF2-8007-16C3BC62D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8DC8DA-0288-4CD9-839E-BE980CCA4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79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8B75D-2E65-46CA-8194-424CF1964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8F9746-B33F-4509-A620-5D9871162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382529-CD44-4BEE-BB22-5BE3105B0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EE3AE6-B5BE-450C-AF60-DB81A2644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9D75AA-07AA-461A-A486-3F21CEC5A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854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76441-379C-4189-89B6-2B54FDDB1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C2964F-0FE4-4BB1-A0E2-C1EF0B8F0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F60A2A-6873-42E2-B510-F7D9F697E7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E104AA-81EF-4CD7-9B7D-66A9C28A0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843F4F-426A-4C95-BE41-55BFA2888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21D0FA-68D0-4643-8F27-FBA8DCB4E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579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C33BC-0EFF-4D83-ADBC-C1E18F1EC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944E0B-B353-4A44-B7F1-29FC3C80B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61E53E-A1E6-4912-A023-ED7CCC3A5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89F8BC-F7FC-4A2F-86EE-781A23F1CF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38C5D2D-08AF-4D3A-941B-5C5ADDF97B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75DD99-DFE9-420F-B073-67021DCA1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373BE3E-292C-4142-93C6-A90C53EF2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E2F12F9-BBDE-4333-8902-839D850B6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17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635298-AF93-4794-827C-4EAFB45B2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2E603F9-6F9B-4CE6-8AF9-6F6B69BA2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0A45E4-3213-455C-8CD8-2537DF255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6ACEE6-4693-40A5-962A-7CE1C99E2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913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50F73C4-01C9-4D61-A2B2-F38ACF84A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1ECFC0-6E31-468F-A388-8FFA004C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1C42B2-5452-4B6D-AD24-06DBDA2BC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922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43DB6D-55CE-4AAA-8140-304118BD5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3A4D3B-EA5C-48B5-B0CA-BF9F0D6BC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3F8B2A-E06C-4304-84D8-53DFDFEE59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98733D-4B68-4F16-BDD4-5C24A23F4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1985A2-6B76-4705-B6C8-C1D1B0396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644948-F248-42E0-89A1-B7438F1A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217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595F9-D5FF-426F-97B0-8676F260B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D11FAB9-2DD4-4192-A957-A7C5D631C2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A2564A-F0A1-45EF-9BD2-292FBAD9B1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EEFF99-36FF-4E22-804A-97B300A9D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D12C86-C801-4FC5-8C5F-3EE3FEC38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5E593E-6890-4676-95D1-C4F82ACB5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778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6B78B3-F12F-425B-AE0A-C00A02A1B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58A027-C258-4A88-B11C-C654F64A0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93998E-841F-468D-BA4E-E4246FA954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D6941-6B33-4834-BC65-A333846D27E6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E746FD-C7FF-498B-8203-4E3074A093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4DCE5A-EF05-442D-923A-FDAB8DF67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10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microsoft.com/office/2007/relationships/hdphoto" Target="../media/hdphoto3.wdp"/><Relationship Id="rId3" Type="http://schemas.openxmlformats.org/officeDocument/2006/relationships/image" Target="../media/image3.png"/><Relationship Id="rId21" Type="http://schemas.openxmlformats.org/officeDocument/2006/relationships/image" Target="../media/image17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5.png"/><Relationship Id="rId2" Type="http://schemas.openxmlformats.org/officeDocument/2006/relationships/image" Target="../media/image2.png"/><Relationship Id="rId16" Type="http://schemas.microsoft.com/office/2007/relationships/hdphoto" Target="../media/hdphoto2.wdp"/><Relationship Id="rId20" Type="http://schemas.microsoft.com/office/2007/relationships/hdphoto" Target="../media/hdphoto4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23" Type="http://schemas.openxmlformats.org/officeDocument/2006/relationships/image" Target="../media/image18.jpg"/><Relationship Id="rId10" Type="http://schemas.openxmlformats.org/officeDocument/2006/relationships/image" Target="../media/image10.png"/><Relationship Id="rId19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microsoft.com/office/2007/relationships/hdphoto" Target="../media/hdphoto1.wdp"/><Relationship Id="rId22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microsoft.com/office/2007/relationships/hdphoto" Target="../media/hdphoto3.wdp"/><Relationship Id="rId3" Type="http://schemas.openxmlformats.org/officeDocument/2006/relationships/image" Target="../media/image3.png"/><Relationship Id="rId21" Type="http://schemas.openxmlformats.org/officeDocument/2006/relationships/image" Target="../media/image17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5.png"/><Relationship Id="rId2" Type="http://schemas.openxmlformats.org/officeDocument/2006/relationships/image" Target="../media/image2.png"/><Relationship Id="rId16" Type="http://schemas.microsoft.com/office/2007/relationships/hdphoto" Target="../media/hdphoto2.wdp"/><Relationship Id="rId20" Type="http://schemas.microsoft.com/office/2007/relationships/hdphoto" Target="../media/hdphoto4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0.png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23" Type="http://schemas.openxmlformats.org/officeDocument/2006/relationships/image" Target="../media/image19.png"/><Relationship Id="rId10" Type="http://schemas.openxmlformats.org/officeDocument/2006/relationships/image" Target="../media/image10.png"/><Relationship Id="rId19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microsoft.com/office/2007/relationships/hdphoto" Target="../media/hdphoto1.wdp"/><Relationship Id="rId22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맵 기획서</a:t>
            </a:r>
            <a:r>
              <a:rPr lang="en-US" altLang="ko-KR" dirty="0"/>
              <a:t>(</a:t>
            </a:r>
            <a:r>
              <a:rPr lang="ko-KR" altLang="en-US" dirty="0" err="1"/>
              <a:t>토벌단</a:t>
            </a:r>
            <a:r>
              <a:rPr lang="ko-KR" altLang="en-US" dirty="0"/>
              <a:t> 본부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2</a:t>
            </a:r>
            <a:r>
              <a:rPr lang="ko-KR" altLang="en-US" dirty="0"/>
              <a:t>층 구조</a:t>
            </a:r>
          </a:p>
        </p:txBody>
      </p:sp>
      <p:graphicFrame>
        <p:nvGraphicFramePr>
          <p:cNvPr id="41" name="표 4">
            <a:extLst>
              <a:ext uri="{FF2B5EF4-FFF2-40B4-BE49-F238E27FC236}">
                <a16:creationId xmlns:a16="http://schemas.microsoft.com/office/drawing/2014/main" id="{44D5A5C4-5BF4-4634-8D30-3D96F1B1EA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595452"/>
              </p:ext>
            </p:extLst>
          </p:nvPr>
        </p:nvGraphicFramePr>
        <p:xfrm>
          <a:off x="6370003" y="2326939"/>
          <a:ext cx="512667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992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480568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서고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임무나 괴물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세계관에 대한 내용이 적혀 있는 책을 대여할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466408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원하는 내용의 책을 찾을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713923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테이블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앉아서 책을 읽을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581210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계단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714952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층이나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층으로 이동할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4868578"/>
                  </a:ext>
                </a:extLst>
              </a:tr>
            </a:tbl>
          </a:graphicData>
        </a:graphic>
      </p:graphicFrame>
      <p:pic>
        <p:nvPicPr>
          <p:cNvPr id="6" name="그림 5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B590E2E4-9373-856D-4FF9-DEAE84253C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" t="21587" r="33203" b="17491"/>
          <a:stretch/>
        </p:blipFill>
        <p:spPr>
          <a:xfrm>
            <a:off x="681289" y="2007378"/>
            <a:ext cx="5378199" cy="284324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EB0AAD-3A44-ED6B-6385-FD50BAD67946}"/>
              </a:ext>
            </a:extLst>
          </p:cNvPr>
          <p:cNvSpPr/>
          <p:nvPr/>
        </p:nvSpPr>
        <p:spPr>
          <a:xfrm>
            <a:off x="2752464" y="2071989"/>
            <a:ext cx="867036" cy="70816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D77428-1524-C188-0EB8-66B302DEA11E}"/>
              </a:ext>
            </a:extLst>
          </p:cNvPr>
          <p:cNvSpPr/>
          <p:nvPr/>
        </p:nvSpPr>
        <p:spPr>
          <a:xfrm>
            <a:off x="1467733" y="2517600"/>
            <a:ext cx="1208792" cy="10257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618F88-45E1-AAE6-8EE7-35CB626BD879}"/>
              </a:ext>
            </a:extLst>
          </p:cNvPr>
          <p:cNvSpPr/>
          <p:nvPr/>
        </p:nvSpPr>
        <p:spPr>
          <a:xfrm>
            <a:off x="2676526" y="3600450"/>
            <a:ext cx="496158" cy="10257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05031EF-51C2-9181-76C0-69D04024B09C}"/>
              </a:ext>
            </a:extLst>
          </p:cNvPr>
          <p:cNvSpPr/>
          <p:nvPr/>
        </p:nvSpPr>
        <p:spPr>
          <a:xfrm>
            <a:off x="749394" y="2071990"/>
            <a:ext cx="5232305" cy="269051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257155E-0BED-9492-4EF2-0571BF2B6852}"/>
              </a:ext>
            </a:extLst>
          </p:cNvPr>
          <p:cNvSpPr>
            <a:spLocks noChangeAspect="1"/>
          </p:cNvSpPr>
          <p:nvPr/>
        </p:nvSpPr>
        <p:spPr>
          <a:xfrm>
            <a:off x="586325" y="1917302"/>
            <a:ext cx="326138" cy="3261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D2C0A90-B99D-4CC6-34F5-206BB824EE18}"/>
              </a:ext>
            </a:extLst>
          </p:cNvPr>
          <p:cNvSpPr>
            <a:spLocks noChangeAspect="1"/>
          </p:cNvSpPr>
          <p:nvPr/>
        </p:nvSpPr>
        <p:spPr>
          <a:xfrm>
            <a:off x="2589395" y="1917302"/>
            <a:ext cx="326138" cy="3261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FBC432F-3D80-40EC-5468-4EB1DF7BA34C}"/>
              </a:ext>
            </a:extLst>
          </p:cNvPr>
          <p:cNvSpPr>
            <a:spLocks noChangeAspect="1"/>
          </p:cNvSpPr>
          <p:nvPr/>
        </p:nvSpPr>
        <p:spPr>
          <a:xfrm>
            <a:off x="1304664" y="2354531"/>
            <a:ext cx="326138" cy="3261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C065143-64C3-DBCD-8CEA-C0622A146B44}"/>
              </a:ext>
            </a:extLst>
          </p:cNvPr>
          <p:cNvSpPr>
            <a:spLocks noChangeAspect="1"/>
          </p:cNvSpPr>
          <p:nvPr/>
        </p:nvSpPr>
        <p:spPr>
          <a:xfrm>
            <a:off x="2514209" y="3424292"/>
            <a:ext cx="326138" cy="3261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294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3</a:t>
            </a:r>
            <a:r>
              <a:rPr lang="ko-KR" altLang="en-US" dirty="0"/>
              <a:t>층 구조</a:t>
            </a:r>
          </a:p>
        </p:txBody>
      </p:sp>
      <p:graphicFrame>
        <p:nvGraphicFramePr>
          <p:cNvPr id="41" name="표 4">
            <a:extLst>
              <a:ext uri="{FF2B5EF4-FFF2-40B4-BE49-F238E27FC236}">
                <a16:creationId xmlns:a16="http://schemas.microsoft.com/office/drawing/2014/main" id="{44D5A5C4-5BF4-4634-8D30-3D96F1B1EA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024043"/>
              </p:ext>
            </p:extLst>
          </p:nvPr>
        </p:nvGraphicFramePr>
        <p:xfrm>
          <a:off x="7160417" y="2331720"/>
          <a:ext cx="4375785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992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4054793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비서실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토벌단장과의 약속을 잡을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466408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단장실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토벌단장이 위치하는 곳이다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713923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회의실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중요한 임무를 수행할 경우 정보를 얻을 수 있는 곳이다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581210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계단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714952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층으로 이동할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4868578"/>
                  </a:ext>
                </a:extLst>
              </a:tr>
            </a:tbl>
          </a:graphicData>
        </a:graphic>
      </p:graphicFrame>
      <p:pic>
        <p:nvPicPr>
          <p:cNvPr id="6" name="그림 5" descr="텍스트, 스크린샷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B6FFC98A-2697-A098-4E22-ED45E98498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9" t="16033" r="41093" b="20722"/>
          <a:stretch/>
        </p:blipFill>
        <p:spPr>
          <a:xfrm>
            <a:off x="1409700" y="1541086"/>
            <a:ext cx="4649788" cy="377582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7373E58-488B-4168-1FC3-CAEAA7E69EF5}"/>
              </a:ext>
            </a:extLst>
          </p:cNvPr>
          <p:cNvSpPr/>
          <p:nvPr/>
        </p:nvSpPr>
        <p:spPr>
          <a:xfrm>
            <a:off x="1915408" y="1795827"/>
            <a:ext cx="1123067" cy="89022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3784235-8CB8-A413-42D6-2BA340119925}"/>
              </a:ext>
            </a:extLst>
          </p:cNvPr>
          <p:cNvSpPr>
            <a:spLocks noChangeAspect="1"/>
          </p:cNvSpPr>
          <p:nvPr/>
        </p:nvSpPr>
        <p:spPr>
          <a:xfrm>
            <a:off x="1752339" y="1632758"/>
            <a:ext cx="326138" cy="3261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84E1BAF-8A7E-6695-27F0-EC2F3083F633}"/>
              </a:ext>
            </a:extLst>
          </p:cNvPr>
          <p:cNvSpPr/>
          <p:nvPr/>
        </p:nvSpPr>
        <p:spPr>
          <a:xfrm>
            <a:off x="3130198" y="1795827"/>
            <a:ext cx="2146652" cy="89022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EB250F-BAEB-7E7C-D7D2-98DF3BCD3244}"/>
              </a:ext>
            </a:extLst>
          </p:cNvPr>
          <p:cNvSpPr/>
          <p:nvPr/>
        </p:nvSpPr>
        <p:spPr>
          <a:xfrm>
            <a:off x="4203524" y="2690141"/>
            <a:ext cx="1273351" cy="23866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F60056-A366-7AAE-290D-A57868E15832}"/>
              </a:ext>
            </a:extLst>
          </p:cNvPr>
          <p:cNvSpPr/>
          <p:nvPr/>
        </p:nvSpPr>
        <p:spPr>
          <a:xfrm>
            <a:off x="2029368" y="3660489"/>
            <a:ext cx="361407" cy="141633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C110016-694D-9326-E6B5-D94D7C81CE85}"/>
              </a:ext>
            </a:extLst>
          </p:cNvPr>
          <p:cNvSpPr>
            <a:spLocks noChangeAspect="1"/>
          </p:cNvSpPr>
          <p:nvPr/>
        </p:nvSpPr>
        <p:spPr>
          <a:xfrm>
            <a:off x="2976302" y="1628667"/>
            <a:ext cx="326138" cy="3261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7355912-6C68-270F-04F0-E8EFC7B86F70}"/>
              </a:ext>
            </a:extLst>
          </p:cNvPr>
          <p:cNvSpPr>
            <a:spLocks noChangeAspect="1"/>
          </p:cNvSpPr>
          <p:nvPr/>
        </p:nvSpPr>
        <p:spPr>
          <a:xfrm>
            <a:off x="1866299" y="3497419"/>
            <a:ext cx="326138" cy="3261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A7D84E5-A7AE-D8E1-9BB7-7B3822ACA8C1}"/>
              </a:ext>
            </a:extLst>
          </p:cNvPr>
          <p:cNvSpPr>
            <a:spLocks noChangeAspect="1"/>
          </p:cNvSpPr>
          <p:nvPr/>
        </p:nvSpPr>
        <p:spPr>
          <a:xfrm>
            <a:off x="4040455" y="2527072"/>
            <a:ext cx="326138" cy="3261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409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9335E25-03C9-45D8-B4F4-5E3DD30E1D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736860"/>
              </p:ext>
            </p:extLst>
          </p:nvPr>
        </p:nvGraphicFramePr>
        <p:xfrm>
          <a:off x="4228782" y="1303827"/>
          <a:ext cx="3734436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668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3219768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개요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24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714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5422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0177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9854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186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4766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378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64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6434584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34030390-7ADB-4EFB-89E5-CFAD30D842F0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56025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개요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8640CCD-C484-CE3C-186C-996AE1BB4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348086"/>
              </p:ext>
            </p:extLst>
          </p:nvPr>
        </p:nvGraphicFramePr>
        <p:xfrm>
          <a:off x="1412875" y="1158875"/>
          <a:ext cx="9366250" cy="4071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606">
                  <a:extLst>
                    <a:ext uri="{9D8B030D-6E8A-4147-A177-3AD203B41FA5}">
                      <a16:colId xmlns:a16="http://schemas.microsoft.com/office/drawing/2014/main" val="2381408460"/>
                    </a:ext>
                  </a:extLst>
                </a:gridCol>
                <a:gridCol w="7206111">
                  <a:extLst>
                    <a:ext uri="{9D8B030D-6E8A-4147-A177-3AD203B41FA5}">
                      <a16:colId xmlns:a16="http://schemas.microsoft.com/office/drawing/2014/main" val="2578034056"/>
                    </a:ext>
                  </a:extLst>
                </a:gridCol>
                <a:gridCol w="940533">
                  <a:extLst>
                    <a:ext uri="{9D8B030D-6E8A-4147-A177-3AD203B41FA5}">
                      <a16:colId xmlns:a16="http://schemas.microsoft.com/office/drawing/2014/main" val="1066362188"/>
                    </a:ext>
                  </a:extLst>
                </a:gridCol>
              </a:tblGrid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항목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설명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비고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61215"/>
                  </a:ext>
                </a:extLst>
              </a:tr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정의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effectLst/>
                          <a:latin typeface="+mn-lt"/>
                        </a:rPr>
                        <a:t>대재앙으로 늘어난 괴물들을 처리하기 위해 창설된 토벌단을 본부다</a:t>
                      </a:r>
                      <a:r>
                        <a:rPr lang="en-US" altLang="ko-KR" sz="1200" b="0" dirty="0">
                          <a:effectLst/>
                          <a:latin typeface="+mn-lt"/>
                        </a:rPr>
                        <a:t>.</a:t>
                      </a: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effectLst/>
                          <a:latin typeface="+mn-lt"/>
                        </a:rPr>
                        <a:t>대부분의 퀘스트와 스토리의 중심이 되는 장소로 </a:t>
                      </a:r>
                      <a:r>
                        <a:rPr lang="en-US" altLang="ko-KR" sz="1200" b="0" dirty="0">
                          <a:effectLst/>
                          <a:latin typeface="+mn-lt"/>
                        </a:rPr>
                        <a:t>PC</a:t>
                      </a:r>
                      <a:r>
                        <a:rPr lang="ko-KR" altLang="en-US" sz="1200" b="0" dirty="0">
                          <a:effectLst/>
                          <a:latin typeface="+mn-lt"/>
                        </a:rPr>
                        <a:t>는 주로 이 장소를 중심으로 활동하게 될 것이다</a:t>
                      </a:r>
                      <a:r>
                        <a:rPr lang="en-US" altLang="ko-KR" sz="1200" b="0" dirty="0">
                          <a:effectLst/>
                          <a:latin typeface="+mn-lt"/>
                        </a:rPr>
                        <a:t>.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812160"/>
                  </a:ext>
                </a:extLst>
              </a:tr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용도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퀘스트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접수 및 완료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보상 수령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퀘스트와 몬스터에 대한 정보 수집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휴식 및 회복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effectLst/>
                          <a:latin typeface="+mn-lt"/>
                        </a:rPr>
                        <a:t>결투장 등에 </a:t>
                      </a:r>
                      <a:r>
                        <a:rPr lang="ko-KR" altLang="en-US" sz="1200" b="0" dirty="0" err="1">
                          <a:effectLst/>
                          <a:latin typeface="+mn-lt"/>
                        </a:rPr>
                        <a:t>맵으로</a:t>
                      </a:r>
                      <a:r>
                        <a:rPr lang="ko-KR" altLang="en-US" sz="1200" b="0" dirty="0">
                          <a:effectLst/>
                          <a:latin typeface="+mn-lt"/>
                        </a:rPr>
                        <a:t> 갈 수 있는 중간 다리</a:t>
                      </a: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356645"/>
                  </a:ext>
                </a:extLst>
              </a:tr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시스템적 분류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전투 불가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8069901"/>
                  </a:ext>
                </a:extLst>
              </a:tr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컨텐츠적 분류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거점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아이템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거래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제작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수리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보관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편지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송수신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보관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650064"/>
                  </a:ext>
                </a:extLst>
              </a:tr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로딩 방식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심리스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방식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토벌단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본부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존 로딩 방식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토벌단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본부 건물 안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7749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5391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시나리오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B03A9A3-AF35-7C5F-3F38-C8291B1AF1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118082"/>
              </p:ext>
            </p:extLst>
          </p:nvPr>
        </p:nvGraphicFramePr>
        <p:xfrm>
          <a:off x="1412875" y="1536976"/>
          <a:ext cx="9366250" cy="399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6250">
                  <a:extLst>
                    <a:ext uri="{9D8B030D-6E8A-4147-A177-3AD203B41FA5}">
                      <a16:colId xmlns:a16="http://schemas.microsoft.com/office/drawing/2014/main" val="8553052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과거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420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달기와의 전쟁은 무림 세력에게 치명적이었다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무림 맹주와 천마를 포함한 각 세력의 주요 인물들의 죽음은 대다수의 세력에게 큰 피해를 입었다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무림은 복수를 다짐하며 동쪽에 멀리 대륙 끝에 있는 나라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동아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 숨어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달기와의 재전쟁을 위해 조용히 세력을 회복 하고 있었다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그로부터 약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무림을 찾아낸 달기는 무림의 정파와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사파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사이에 전쟁을 일으켜 무림 세력을 크게 약화 시켰고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지맥을 뒤틀어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동아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 많은 괴물들을 발생시켜 재앙을 일으켜 남은 무림 세력들을 쓸어버리려 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뒤 늦게 전쟁의 원인을 알아낸 무림은 급하게 전쟁을 멈추고 괴물들과 싸웠지만 거의 괴멸 상태가 되었다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04967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273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다행히 괴물들을 모두 처치했지만 무림은 이미 너무 큰 피해를 입었다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얼마 후 나라의 군대는 근처 이웃 나라에서 일어난 반란으로 국경에 병력을 해야 했고 괴물을 토벌할 인원이 턱없이 부족했고 나라와 무림은 협력 하에 나라는 자신을 백성을 지키기 위해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무림은 전쟁 많은 인원들이 죽어 새로운 인재를 찾기 위해 창설된 토벌단은 나라의 도읍 북쪽 산 중턱에 본부를 두고 괴물들을 처리하기 위해 단원을 모집하고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나라와 무림의 협력으로 만들어진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본부에는 입단한 단원들이 훈련할 수 있는 훈련장과 쉴 수 있는 숙소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괴물 토벌을 위한 장비를 만들고 살수 있는 대장간과 창고 등의 위치해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2347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4226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환경 </a:t>
            </a:r>
            <a:r>
              <a:rPr lang="en-US" altLang="ko-KR" dirty="0"/>
              <a:t>&amp; </a:t>
            </a:r>
            <a:r>
              <a:rPr lang="ko-KR" altLang="en-US" dirty="0"/>
              <a:t>분위기 컨셉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BF843A-D227-4A7E-94AE-C428AAC09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594" y="1153795"/>
            <a:ext cx="4558812" cy="27911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388153-1B69-4ED3-8509-C752FB699C58}"/>
              </a:ext>
            </a:extLst>
          </p:cNvPr>
          <p:cNvSpPr txBox="1"/>
          <p:nvPr/>
        </p:nvSpPr>
        <p:spPr>
          <a:xfrm>
            <a:off x="690563" y="4003979"/>
            <a:ext cx="108061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0" dirty="0">
                <a:solidFill>
                  <a:schemeClr val="tx1"/>
                </a:solidFill>
              </a:rPr>
              <a:t>외부와 단절된 조용하고 깊은 산속에 위치에 </a:t>
            </a:r>
            <a:r>
              <a:rPr lang="ko-KR" altLang="en-US" sz="1400" dirty="0"/>
              <a:t>한</a:t>
            </a:r>
            <a:r>
              <a:rPr lang="ko-KR" altLang="en-US" sz="1400" b="0" dirty="0">
                <a:solidFill>
                  <a:schemeClr val="tx1"/>
                </a:solidFill>
              </a:rPr>
              <a:t>다</a:t>
            </a:r>
            <a:r>
              <a:rPr lang="en-US" altLang="ko-KR" sz="1400" b="0" dirty="0">
                <a:solidFill>
                  <a:schemeClr val="tx1"/>
                </a:solidFill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b="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0" dirty="0">
                <a:solidFill>
                  <a:schemeClr val="tx1"/>
                </a:solidFill>
              </a:rPr>
              <a:t>토벌단은 다양한 세력들이 각자의 목적을 가지고 창설되었기 때문에 구성원들 또한 다양한 파벌에서 자신들 만의 목적을 가지고 있다</a:t>
            </a:r>
            <a:r>
              <a:rPr lang="en-US" altLang="ko-KR" sz="1400" b="0" dirty="0">
                <a:solidFill>
                  <a:schemeClr val="tx1"/>
                </a:solidFill>
              </a:rPr>
              <a:t>. </a:t>
            </a:r>
            <a:r>
              <a:rPr lang="ko-KR" altLang="en-US" sz="1400" b="0" dirty="0">
                <a:solidFill>
                  <a:schemeClr val="tx1"/>
                </a:solidFill>
              </a:rPr>
              <a:t>토벌단은 대외적으로 괴물들로 부터 사람들을 보호한다는 목적을 가진 집단이다</a:t>
            </a:r>
            <a:r>
              <a:rPr lang="en-US" altLang="ko-KR" sz="1400" b="0" dirty="0">
                <a:solidFill>
                  <a:schemeClr val="tx1"/>
                </a:solidFill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0" dirty="0">
                <a:solidFill>
                  <a:schemeClr val="tx1"/>
                </a:solidFill>
              </a:rPr>
              <a:t>하지만 </a:t>
            </a:r>
            <a:r>
              <a:rPr lang="ko-KR" altLang="en-US" sz="1400" b="0" dirty="0" err="1">
                <a:solidFill>
                  <a:schemeClr val="tx1"/>
                </a:solidFill>
              </a:rPr>
              <a:t>토벌단</a:t>
            </a:r>
            <a:r>
              <a:rPr lang="ko-KR" altLang="en-US" sz="1400" b="0" dirty="0">
                <a:solidFill>
                  <a:schemeClr val="tx1"/>
                </a:solidFill>
              </a:rPr>
              <a:t> 구성원들은 약 </a:t>
            </a:r>
            <a:r>
              <a:rPr lang="en-US" altLang="ko-KR" sz="1400" b="0" dirty="0">
                <a:solidFill>
                  <a:schemeClr val="tx1"/>
                </a:solidFill>
              </a:rPr>
              <a:t>1</a:t>
            </a:r>
            <a:r>
              <a:rPr lang="ko-KR" altLang="en-US" sz="1400" b="0" dirty="0">
                <a:solidFill>
                  <a:schemeClr val="tx1"/>
                </a:solidFill>
              </a:rPr>
              <a:t>년 전에 일어난 정사 대전으로 줄어든 인원의 보충을 위한 재목을 </a:t>
            </a:r>
            <a:r>
              <a:rPr lang="ko-KR" altLang="en-US" sz="1400" dirty="0"/>
              <a:t>찾으려는 무림 세력의 사람들과 대재앙으로 가족</a:t>
            </a:r>
            <a:r>
              <a:rPr lang="en-US" altLang="ko-KR" sz="1400" dirty="0"/>
              <a:t>, </a:t>
            </a:r>
            <a:r>
              <a:rPr lang="ko-KR" altLang="en-US" sz="1400" dirty="0"/>
              <a:t>친구를 잃고 복수를 다짐한 사람들</a:t>
            </a:r>
            <a:r>
              <a:rPr lang="en-US" altLang="ko-KR" sz="1400" dirty="0"/>
              <a:t> </a:t>
            </a:r>
            <a:r>
              <a:rPr lang="ko-KR" altLang="en-US" sz="1400" dirty="0"/>
              <a:t>그리고 단순히 돈을 위해 들어온 다양한 사람들이 모여 있으며</a:t>
            </a:r>
            <a:r>
              <a:rPr lang="en-US" altLang="ko-KR" sz="1400" dirty="0"/>
              <a:t>, </a:t>
            </a:r>
            <a:r>
              <a:rPr lang="ko-KR" altLang="en-US" sz="1400" dirty="0"/>
              <a:t>괴물들을 토벌하기 위해 언제나 죽을 위험을 감수하고 임무를 나가기 때문에 임무 중 사망하는 인원 또한 많다</a:t>
            </a:r>
            <a:r>
              <a:rPr lang="en-US" altLang="ko-KR" sz="1400" dirty="0"/>
              <a:t>. 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0" dirty="0">
                <a:solidFill>
                  <a:schemeClr val="tx1"/>
                </a:solidFill>
              </a:rPr>
              <a:t>토벌단</a:t>
            </a:r>
            <a:r>
              <a:rPr lang="ko-KR" altLang="en-US" sz="1400" dirty="0"/>
              <a:t>은 지속적인 </a:t>
            </a:r>
            <a:r>
              <a:rPr lang="ko-KR" altLang="en-US" sz="1400" b="0" dirty="0">
                <a:solidFill>
                  <a:schemeClr val="tx1"/>
                </a:solidFill>
              </a:rPr>
              <a:t>괴물 토벌 활동</a:t>
            </a:r>
            <a:r>
              <a:rPr lang="ko-KR" altLang="en-US" sz="1400" dirty="0"/>
              <a:t>으로 전체적으로 </a:t>
            </a:r>
            <a:r>
              <a:rPr lang="ko-KR" altLang="en-US" sz="1400" b="0" dirty="0">
                <a:solidFill>
                  <a:schemeClr val="tx1"/>
                </a:solidFill>
              </a:rPr>
              <a:t>교류가 거의 없고 거의 매일 사망자가 발생하기 때문에 조용하고 삭막한 분위기다</a:t>
            </a:r>
            <a:r>
              <a:rPr lang="en-US" altLang="ko-KR" sz="1400" b="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7799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건물 디자인 컨셉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5AA319-43A1-4217-88BB-787CB464C197}"/>
              </a:ext>
            </a:extLst>
          </p:cNvPr>
          <p:cNvSpPr txBox="1"/>
          <p:nvPr/>
        </p:nvSpPr>
        <p:spPr>
          <a:xfrm>
            <a:off x="4265063" y="3436925"/>
            <a:ext cx="6547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600" b="0" dirty="0">
                <a:solidFill>
                  <a:schemeClr val="tx1"/>
                </a:solidFill>
              </a:rPr>
              <a:t>동양풍 </a:t>
            </a:r>
            <a:r>
              <a:rPr lang="ko-KR" altLang="en-US" sz="1600" dirty="0"/>
              <a:t>기와집으로 </a:t>
            </a:r>
            <a:r>
              <a:rPr lang="ko-KR" altLang="en-US" sz="1600" b="0" dirty="0">
                <a:solidFill>
                  <a:schemeClr val="tx1"/>
                </a:solidFill>
              </a:rPr>
              <a:t>검은 색 기와에 검 붉은 색 나무 기둥과 황토색 나무 벽으로 이루어져 있다</a:t>
            </a:r>
            <a:r>
              <a:rPr lang="en-US" altLang="ko-KR" sz="1600" b="0" dirty="0">
                <a:solidFill>
                  <a:schemeClr val="tx1"/>
                </a:solidFill>
              </a:rPr>
              <a:t>.</a:t>
            </a:r>
          </a:p>
          <a:p>
            <a:pPr latinLnBrk="1"/>
            <a:endParaRPr lang="en-US" altLang="ko-KR" sz="1600" dirty="0"/>
          </a:p>
          <a:p>
            <a:pPr latinLnBrk="1"/>
            <a:r>
              <a:rPr lang="ko-KR" altLang="en-US" sz="1600" b="0" dirty="0">
                <a:solidFill>
                  <a:schemeClr val="tx1"/>
                </a:solidFill>
              </a:rPr>
              <a:t>건물 외벽과 지붕 밑 곳곳에 붉은 실과 </a:t>
            </a:r>
            <a:endParaRPr lang="en-US" altLang="ko-KR" sz="1600" b="0" dirty="0">
              <a:solidFill>
                <a:schemeClr val="tx1"/>
              </a:solidFill>
            </a:endParaRPr>
          </a:p>
          <a:p>
            <a:pPr latinLnBrk="1"/>
            <a:r>
              <a:rPr lang="ko-KR" altLang="en-US" sz="1600" b="0" dirty="0" err="1">
                <a:solidFill>
                  <a:schemeClr val="tx1"/>
                </a:solidFill>
              </a:rPr>
              <a:t>오방색</a:t>
            </a:r>
            <a:r>
              <a:rPr lang="en-US" altLang="ko-KR" sz="1600" b="0" dirty="0">
                <a:solidFill>
                  <a:schemeClr val="tx1"/>
                </a:solidFill>
              </a:rPr>
              <a:t>(</a:t>
            </a:r>
            <a:r>
              <a:rPr lang="ko-KR" altLang="en-US" sz="1600" b="0" dirty="0">
                <a:solidFill>
                  <a:schemeClr val="tx1"/>
                </a:solidFill>
              </a:rPr>
              <a:t>적색</a:t>
            </a:r>
            <a:r>
              <a:rPr lang="en-US" altLang="ko-KR" sz="1600" b="0" dirty="0">
                <a:solidFill>
                  <a:schemeClr val="tx1"/>
                </a:solidFill>
              </a:rPr>
              <a:t>, </a:t>
            </a:r>
            <a:r>
              <a:rPr lang="ko-KR" altLang="en-US" sz="1600" b="0" dirty="0">
                <a:solidFill>
                  <a:schemeClr val="tx1"/>
                </a:solidFill>
              </a:rPr>
              <a:t>청색</a:t>
            </a:r>
            <a:r>
              <a:rPr lang="en-US" altLang="ko-KR" sz="1600" b="0" dirty="0">
                <a:solidFill>
                  <a:schemeClr val="tx1"/>
                </a:solidFill>
              </a:rPr>
              <a:t>, </a:t>
            </a:r>
            <a:r>
              <a:rPr lang="ko-KR" altLang="en-US" sz="1600" b="0" dirty="0">
                <a:solidFill>
                  <a:schemeClr val="tx1"/>
                </a:solidFill>
              </a:rPr>
              <a:t>황색</a:t>
            </a:r>
            <a:r>
              <a:rPr lang="en-US" altLang="ko-KR" sz="1600" b="0" dirty="0">
                <a:solidFill>
                  <a:schemeClr val="tx1"/>
                </a:solidFill>
              </a:rPr>
              <a:t>, </a:t>
            </a:r>
            <a:r>
              <a:rPr lang="ko-KR" altLang="en-US" sz="1600" b="0" dirty="0">
                <a:solidFill>
                  <a:schemeClr val="tx1"/>
                </a:solidFill>
              </a:rPr>
              <a:t>백색</a:t>
            </a:r>
            <a:r>
              <a:rPr lang="en-US" altLang="ko-KR" sz="1600" b="0" dirty="0">
                <a:solidFill>
                  <a:schemeClr val="tx1"/>
                </a:solidFill>
              </a:rPr>
              <a:t>, </a:t>
            </a:r>
            <a:r>
              <a:rPr lang="ko-KR" altLang="en-US" sz="1600" b="0" dirty="0">
                <a:solidFill>
                  <a:schemeClr val="tx1"/>
                </a:solidFill>
              </a:rPr>
              <a:t>흑색</a:t>
            </a:r>
            <a:r>
              <a:rPr lang="en-US" altLang="ko-KR" sz="1600" b="0" dirty="0">
                <a:solidFill>
                  <a:schemeClr val="tx1"/>
                </a:solidFill>
              </a:rPr>
              <a:t>)</a:t>
            </a:r>
            <a:r>
              <a:rPr lang="ko-KR" altLang="en-US" sz="1600" dirty="0"/>
              <a:t> 천</a:t>
            </a:r>
            <a:r>
              <a:rPr lang="en-US" altLang="ko-KR" sz="1600" dirty="0"/>
              <a:t>,</a:t>
            </a:r>
            <a:r>
              <a:rPr lang="ko-KR" altLang="en-US" sz="1600" b="0" dirty="0">
                <a:solidFill>
                  <a:schemeClr val="tx1"/>
                </a:solidFill>
              </a:rPr>
              <a:t> 부적</a:t>
            </a:r>
            <a:r>
              <a:rPr lang="en-US" altLang="ko-KR" sz="1600" b="0" dirty="0">
                <a:solidFill>
                  <a:schemeClr val="tx1"/>
                </a:solidFill>
              </a:rPr>
              <a:t>, </a:t>
            </a:r>
            <a:r>
              <a:rPr lang="ko-KR" altLang="en-US" sz="1600" b="0" dirty="0">
                <a:solidFill>
                  <a:schemeClr val="tx1"/>
                </a:solidFill>
              </a:rPr>
              <a:t>작은 방울들이 매달려 있다</a:t>
            </a:r>
            <a:r>
              <a:rPr lang="en-US" altLang="ko-KR" sz="1600" b="0" dirty="0">
                <a:solidFill>
                  <a:schemeClr val="tx1"/>
                </a:solidFill>
              </a:rPr>
              <a:t>.</a:t>
            </a:r>
          </a:p>
          <a:p>
            <a:pPr latinLnBrk="1"/>
            <a:r>
              <a:rPr lang="ko-KR" altLang="en-US" sz="1600" dirty="0"/>
              <a:t>건물 지붕 모서리가 건물 내부 기둥에 등불이 설치되어 있다</a:t>
            </a:r>
            <a:r>
              <a:rPr lang="en-US" altLang="ko-KR" sz="1600" dirty="0"/>
              <a:t>.</a:t>
            </a:r>
            <a:endParaRPr lang="en-US" altLang="ko-KR" sz="1600" b="0" dirty="0">
              <a:solidFill>
                <a:schemeClr val="tx1"/>
              </a:solidFill>
            </a:endParaRPr>
          </a:p>
        </p:txBody>
      </p: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04553AC2-CF62-A230-1BB8-9BA058E05365}"/>
              </a:ext>
            </a:extLst>
          </p:cNvPr>
          <p:cNvGrpSpPr>
            <a:grpSpLocks noChangeAspect="1"/>
          </p:cNvGrpSpPr>
          <p:nvPr/>
        </p:nvGrpSpPr>
        <p:grpSpPr>
          <a:xfrm>
            <a:off x="6096000" y="1180533"/>
            <a:ext cx="2995958" cy="1945169"/>
            <a:chOff x="539122" y="3511441"/>
            <a:chExt cx="3979475" cy="2583731"/>
          </a:xfrm>
        </p:grpSpPr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7A68A93C-878E-7296-622C-3E9D01E67AF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9122" y="3511441"/>
              <a:ext cx="3979475" cy="2583731"/>
              <a:chOff x="613120" y="3780968"/>
              <a:chExt cx="3919709" cy="2544927"/>
            </a:xfrm>
          </p:grpSpPr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C5ED6C77-D6FA-DF4E-022E-20119734315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13120" y="3780968"/>
                <a:ext cx="3919709" cy="2544927"/>
                <a:chOff x="526737" y="4093613"/>
                <a:chExt cx="3807828" cy="2472287"/>
              </a:xfrm>
            </p:grpSpPr>
            <p:pic>
              <p:nvPicPr>
                <p:cNvPr id="4" name="그림 3" descr="스크린샷, 멀티미디어 소프트웨어, 그래픽 소프트웨어, 소프트웨어이(가) 표시된 사진&#10;&#10;자동 생성된 설명">
                  <a:extLst>
                    <a:ext uri="{FF2B5EF4-FFF2-40B4-BE49-F238E27FC236}">
                      <a16:creationId xmlns:a16="http://schemas.microsoft.com/office/drawing/2014/main" id="{E1C55DD6-FB01-316D-3960-496E1CB04C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494" b="31445"/>
                <a:stretch/>
              </p:blipFill>
              <p:spPr>
                <a:xfrm>
                  <a:off x="698989" y="4093613"/>
                  <a:ext cx="3635576" cy="2472287"/>
                </a:xfrm>
                <a:prstGeom prst="rect">
                  <a:avLst/>
                </a:prstGeom>
              </p:spPr>
            </p:pic>
            <p:grpSp>
              <p:nvGrpSpPr>
                <p:cNvPr id="32" name="그룹 31">
                  <a:extLst>
                    <a:ext uri="{FF2B5EF4-FFF2-40B4-BE49-F238E27FC236}">
                      <a16:creationId xmlns:a16="http://schemas.microsoft.com/office/drawing/2014/main" id="{58E8424C-5728-D04B-F2A4-8D6DB28859F1}"/>
                    </a:ext>
                  </a:extLst>
                </p:cNvPr>
                <p:cNvGrpSpPr/>
                <p:nvPr/>
              </p:nvGrpSpPr>
              <p:grpSpPr>
                <a:xfrm>
                  <a:off x="807756" y="5129898"/>
                  <a:ext cx="2844855" cy="1047190"/>
                  <a:chOff x="807756" y="5129898"/>
                  <a:chExt cx="2844855" cy="1047190"/>
                </a:xfrm>
              </p:grpSpPr>
              <p:pic>
                <p:nvPicPr>
                  <p:cNvPr id="6" name="그림 5" descr="레드, 노랑, 직사각형, 그래픽이(가) 표시된 사진&#10;&#10;자동 생성된 설명">
                    <a:extLst>
                      <a:ext uri="{FF2B5EF4-FFF2-40B4-BE49-F238E27FC236}">
                        <a16:creationId xmlns:a16="http://schemas.microsoft.com/office/drawing/2014/main" id="{1AEDB7EA-B4A3-BB7A-926E-7E1F34A370A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9432446">
                    <a:off x="1955327" y="5129898"/>
                    <a:ext cx="82480" cy="194216"/>
                  </a:xfrm>
                  <a:prstGeom prst="rect">
                    <a:avLst/>
                  </a:prstGeom>
                </p:spPr>
              </p:pic>
              <p:pic>
                <p:nvPicPr>
                  <p:cNvPr id="8" name="그림 7" descr="레드, 노랑, 직사각형, 그래픽이(가) 표시된 사진&#10;&#10;자동 생성된 설명">
                    <a:extLst>
                      <a:ext uri="{FF2B5EF4-FFF2-40B4-BE49-F238E27FC236}">
                        <a16:creationId xmlns:a16="http://schemas.microsoft.com/office/drawing/2014/main" id="{1C53C7C3-9461-C1C1-562B-8D87CD57F26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180298">
                    <a:off x="1564810" y="5161032"/>
                    <a:ext cx="82480" cy="194216"/>
                  </a:xfrm>
                  <a:prstGeom prst="rect">
                    <a:avLst/>
                  </a:prstGeom>
                </p:spPr>
              </p:pic>
              <p:pic>
                <p:nvPicPr>
                  <p:cNvPr id="9" name="그림 8" descr="레드, 노랑, 직사각형, 그래픽이(가) 표시된 사진&#10;&#10;자동 생성된 설명">
                    <a:extLst>
                      <a:ext uri="{FF2B5EF4-FFF2-40B4-BE49-F238E27FC236}">
                        <a16:creationId xmlns:a16="http://schemas.microsoft.com/office/drawing/2014/main" id="{25B2B38A-56B3-4047-9AEC-C06F25DE12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5089967" flipV="1">
                    <a:off x="1905704" y="6065182"/>
                    <a:ext cx="56774" cy="133686"/>
                  </a:xfrm>
                  <a:prstGeom prst="rect">
                    <a:avLst/>
                  </a:prstGeom>
                </p:spPr>
              </p:pic>
              <p:pic>
                <p:nvPicPr>
                  <p:cNvPr id="10" name="그림 9" descr="레드, 노랑, 직사각형, 그래픽이(가) 표시된 사진&#10;&#10;자동 생성된 설명">
                    <a:extLst>
                      <a:ext uri="{FF2B5EF4-FFF2-40B4-BE49-F238E27FC236}">
                        <a16:creationId xmlns:a16="http://schemas.microsoft.com/office/drawing/2014/main" id="{62BB76D2-F445-6DA7-7B8D-E88EF95613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727534" flipV="1">
                    <a:off x="1234027" y="5864061"/>
                    <a:ext cx="56774" cy="133686"/>
                  </a:xfrm>
                  <a:prstGeom prst="rect">
                    <a:avLst/>
                  </a:prstGeom>
                </p:spPr>
              </p:pic>
              <p:pic>
                <p:nvPicPr>
                  <p:cNvPr id="13" name="그림 12" descr="레드, 노랑, 직사각형, 그래픽이(가) 표시된 사진&#10;&#10;자동 생성된 설명">
                    <a:extLst>
                      <a:ext uri="{FF2B5EF4-FFF2-40B4-BE49-F238E27FC236}">
                        <a16:creationId xmlns:a16="http://schemas.microsoft.com/office/drawing/2014/main" id="{5C4D891B-D283-578C-68DF-30250D1904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9480030">
                    <a:off x="1224345" y="5168022"/>
                    <a:ext cx="82480" cy="194216"/>
                  </a:xfrm>
                  <a:prstGeom prst="rect">
                    <a:avLst/>
                  </a:prstGeom>
                </p:spPr>
              </p:pic>
              <p:pic>
                <p:nvPicPr>
                  <p:cNvPr id="15" name="그림 14" descr="레드, 노랑, 직사각형, 그래픽이(가) 표시된 사진&#10;&#10;자동 생성된 설명">
                    <a:extLst>
                      <a:ext uri="{FF2B5EF4-FFF2-40B4-BE49-F238E27FC236}">
                        <a16:creationId xmlns:a16="http://schemas.microsoft.com/office/drawing/2014/main" id="{2299A30F-0E00-2A96-D8E3-0026E8CA0A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4084012">
                    <a:off x="869159" y="5168022"/>
                    <a:ext cx="82480" cy="194216"/>
                  </a:xfrm>
                  <a:prstGeom prst="rect">
                    <a:avLst/>
                  </a:prstGeom>
                </p:spPr>
              </p:pic>
              <p:pic>
                <p:nvPicPr>
                  <p:cNvPr id="16" name="그림 15" descr="레드, 노랑, 직사각형, 그래픽이(가) 표시된 사진&#10;&#10;자동 생성된 설명">
                    <a:extLst>
                      <a:ext uri="{FF2B5EF4-FFF2-40B4-BE49-F238E27FC236}">
                        <a16:creationId xmlns:a16="http://schemas.microsoft.com/office/drawing/2014/main" id="{9AB132B9-6514-76DE-1156-28EEB04AB7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6993681" flipV="1">
                    <a:off x="1298572" y="6014163"/>
                    <a:ext cx="56774" cy="133686"/>
                  </a:xfrm>
                  <a:prstGeom prst="rect">
                    <a:avLst/>
                  </a:prstGeom>
                </p:spPr>
              </p:pic>
              <p:pic>
                <p:nvPicPr>
                  <p:cNvPr id="17" name="그림 16" descr="레드, 노랑, 직사각형, 그래픽이(가) 표시된 사진&#10;&#10;자동 생성된 설명">
                    <a:extLst>
                      <a:ext uri="{FF2B5EF4-FFF2-40B4-BE49-F238E27FC236}">
                        <a16:creationId xmlns:a16="http://schemas.microsoft.com/office/drawing/2014/main" id="{AC796A59-F486-66B5-2422-86DB702178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31248" flipV="1">
                    <a:off x="807756" y="5836638"/>
                    <a:ext cx="45719" cy="107655"/>
                  </a:xfrm>
                  <a:prstGeom prst="rect">
                    <a:avLst/>
                  </a:prstGeom>
                </p:spPr>
              </p:pic>
              <p:pic>
                <p:nvPicPr>
                  <p:cNvPr id="18" name="그림 17" descr="레드, 노랑, 직사각형, 그래픽이(가) 표시된 사진&#10;&#10;자동 생성된 설명">
                    <a:extLst>
                      <a:ext uri="{FF2B5EF4-FFF2-40B4-BE49-F238E27FC236}">
                        <a16:creationId xmlns:a16="http://schemas.microsoft.com/office/drawing/2014/main" id="{8D9B3918-E288-0D99-9EAE-0C8D492B0C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9432446" flipH="1">
                    <a:off x="2831684" y="5291088"/>
                    <a:ext cx="45719" cy="107655"/>
                  </a:xfrm>
                  <a:prstGeom prst="rect">
                    <a:avLst/>
                  </a:prstGeom>
                </p:spPr>
              </p:pic>
              <p:pic>
                <p:nvPicPr>
                  <p:cNvPr id="19" name="그림 18" descr="레드, 노랑, 직사각형, 그래픽이(가) 표시된 사진&#10;&#10;자동 생성된 설명">
                    <a:extLst>
                      <a:ext uri="{FF2B5EF4-FFF2-40B4-BE49-F238E27FC236}">
                        <a16:creationId xmlns:a16="http://schemas.microsoft.com/office/drawing/2014/main" id="{12ECDA8F-1071-FE0A-4632-81F86855DC2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180298">
                    <a:off x="2514552" y="5144602"/>
                    <a:ext cx="109481" cy="257796"/>
                  </a:xfrm>
                  <a:prstGeom prst="rect">
                    <a:avLst/>
                  </a:prstGeom>
                </p:spPr>
              </p:pic>
              <p:pic>
                <p:nvPicPr>
                  <p:cNvPr id="20" name="그림 19" descr="레드, 노랑, 직사각형, 그래픽이(가) 표시된 사진&#10;&#10;자동 생성된 설명">
                    <a:extLst>
                      <a:ext uri="{FF2B5EF4-FFF2-40B4-BE49-F238E27FC236}">
                        <a16:creationId xmlns:a16="http://schemas.microsoft.com/office/drawing/2014/main" id="{E2C5A601-BA96-6417-9B78-B0F6D650205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9480030">
                    <a:off x="3178312" y="5139478"/>
                    <a:ext cx="82480" cy="194216"/>
                  </a:xfrm>
                  <a:prstGeom prst="rect">
                    <a:avLst/>
                  </a:prstGeom>
                </p:spPr>
              </p:pic>
              <p:pic>
                <p:nvPicPr>
                  <p:cNvPr id="21" name="그림 20" descr="레드, 노랑, 직사각형, 그래픽이(가) 표시된 사진&#10;&#10;자동 생성된 설명">
                    <a:extLst>
                      <a:ext uri="{FF2B5EF4-FFF2-40B4-BE49-F238E27FC236}">
                        <a16:creationId xmlns:a16="http://schemas.microsoft.com/office/drawing/2014/main" id="{C05E5118-F116-BEC9-3E54-911CF6EA03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0309415" flipH="1">
                    <a:off x="3598856" y="5160926"/>
                    <a:ext cx="53755" cy="126577"/>
                  </a:xfrm>
                  <a:prstGeom prst="rect">
                    <a:avLst/>
                  </a:prstGeom>
                </p:spPr>
              </p:pic>
              <p:pic>
                <p:nvPicPr>
                  <p:cNvPr id="22" name="그림 21" descr="레드, 노랑, 직사각형, 그래픽이(가) 표시된 사진&#10;&#10;자동 생성된 설명">
                    <a:extLst>
                      <a:ext uri="{FF2B5EF4-FFF2-40B4-BE49-F238E27FC236}">
                        <a16:creationId xmlns:a16="http://schemas.microsoft.com/office/drawing/2014/main" id="{CBF93146-FBA9-436F-32AE-BFF3F24A77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748934" flipH="1">
                    <a:off x="3340065" y="5154348"/>
                    <a:ext cx="45719" cy="107655"/>
                  </a:xfrm>
                  <a:prstGeom prst="rect">
                    <a:avLst/>
                  </a:prstGeom>
                </p:spPr>
              </p:pic>
              <p:pic>
                <p:nvPicPr>
                  <p:cNvPr id="24" name="그림 23" descr="레드, 노랑, 직사각형, 그래픽이(가) 표시된 사진&#10;&#10;자동 생성된 설명">
                    <a:extLst>
                      <a:ext uri="{FF2B5EF4-FFF2-40B4-BE49-F238E27FC236}">
                        <a16:creationId xmlns:a16="http://schemas.microsoft.com/office/drawing/2014/main" id="{662F7435-F52B-6F35-E538-9C71F1B2CE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6387705" flipH="1">
                    <a:off x="3514304" y="5234132"/>
                    <a:ext cx="45719" cy="107655"/>
                  </a:xfrm>
                  <a:prstGeom prst="rect">
                    <a:avLst/>
                  </a:prstGeom>
                </p:spPr>
              </p:pic>
              <p:pic>
                <p:nvPicPr>
                  <p:cNvPr id="25" name="그림 24" descr="레드, 노랑, 직사각형, 그래픽이(가) 표시된 사진&#10;&#10;자동 생성된 설명">
                    <a:extLst>
                      <a:ext uri="{FF2B5EF4-FFF2-40B4-BE49-F238E27FC236}">
                        <a16:creationId xmlns:a16="http://schemas.microsoft.com/office/drawing/2014/main" id="{BBD7DE19-60C5-84F8-167C-2F180D1D64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8679430" flipH="1">
                    <a:off x="2828593" y="6060771"/>
                    <a:ext cx="29989" cy="72070"/>
                  </a:xfrm>
                  <a:prstGeom prst="rect">
                    <a:avLst/>
                  </a:prstGeom>
                </p:spPr>
              </p:pic>
              <p:pic>
                <p:nvPicPr>
                  <p:cNvPr id="26" name="그림 25" descr="레드, 노랑, 직사각형, 그래픽이(가) 표시된 사진&#10;&#10;자동 생성된 설명">
                    <a:extLst>
                      <a:ext uri="{FF2B5EF4-FFF2-40B4-BE49-F238E27FC236}">
                        <a16:creationId xmlns:a16="http://schemas.microsoft.com/office/drawing/2014/main" id="{15A26198-7CA5-08D1-F804-AFC2FF4C5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427282">
                    <a:off x="2614656" y="6004506"/>
                    <a:ext cx="71813" cy="172582"/>
                  </a:xfrm>
                  <a:prstGeom prst="rect">
                    <a:avLst/>
                  </a:prstGeom>
                </p:spPr>
              </p:pic>
              <p:pic>
                <p:nvPicPr>
                  <p:cNvPr id="27" name="그림 26" descr="레드, 노랑, 직사각형, 그래픽이(가) 표시된 사진&#10;&#10;자동 생성된 설명">
                    <a:extLst>
                      <a:ext uri="{FF2B5EF4-FFF2-40B4-BE49-F238E27FC236}">
                        <a16:creationId xmlns:a16="http://schemas.microsoft.com/office/drawing/2014/main" id="{3793DB56-C907-E24A-988F-14C1545AF1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8727014">
                    <a:off x="3034480" y="5908983"/>
                    <a:ext cx="54102" cy="130018"/>
                  </a:xfrm>
                  <a:prstGeom prst="rect">
                    <a:avLst/>
                  </a:prstGeom>
                </p:spPr>
              </p:pic>
              <p:pic>
                <p:nvPicPr>
                  <p:cNvPr id="28" name="그림 27" descr="레드, 노랑, 직사각형, 그래픽이(가) 표시된 사진&#10;&#10;자동 생성된 설명">
                    <a:extLst>
                      <a:ext uri="{FF2B5EF4-FFF2-40B4-BE49-F238E27FC236}">
                        <a16:creationId xmlns:a16="http://schemas.microsoft.com/office/drawing/2014/main" id="{564199C8-4580-1D4B-3B4D-966E8D3758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9556399" flipH="1">
                    <a:off x="3529000" y="5726310"/>
                    <a:ext cx="35260" cy="84737"/>
                  </a:xfrm>
                  <a:prstGeom prst="rect">
                    <a:avLst/>
                  </a:prstGeom>
                </p:spPr>
              </p:pic>
              <p:pic>
                <p:nvPicPr>
                  <p:cNvPr id="29" name="그림 28" descr="레드, 노랑, 직사각형, 그래픽이(가) 표시된 사진&#10;&#10;자동 생성된 설명">
                    <a:extLst>
                      <a:ext uri="{FF2B5EF4-FFF2-40B4-BE49-F238E27FC236}">
                        <a16:creationId xmlns:a16="http://schemas.microsoft.com/office/drawing/2014/main" id="{C0A24FCD-FA02-4AFA-EE7F-525882984F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1595918" flipH="1">
                    <a:off x="3134200" y="5898957"/>
                    <a:ext cx="29989" cy="72070"/>
                  </a:xfrm>
                  <a:prstGeom prst="rect">
                    <a:avLst/>
                  </a:prstGeom>
                </p:spPr>
              </p:pic>
              <p:pic>
                <p:nvPicPr>
                  <p:cNvPr id="30" name="그림 29" descr="레드, 노랑, 직사각형, 그래픽이(가) 표시된 사진&#10;&#10;자동 생성된 설명">
                    <a:extLst>
                      <a:ext uri="{FF2B5EF4-FFF2-40B4-BE49-F238E27FC236}">
                        <a16:creationId xmlns:a16="http://schemas.microsoft.com/office/drawing/2014/main" id="{958EB489-4DCC-D4A7-9A5E-93913D9774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5634689" flipH="1">
                    <a:off x="3483891" y="5787650"/>
                    <a:ext cx="30607" cy="7061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79C11093-CBFE-AB35-19D1-60AFB6C5463F}"/>
                    </a:ext>
                  </a:extLst>
                </p:cNvPr>
                <p:cNvGrpSpPr/>
                <p:nvPr/>
              </p:nvGrpSpPr>
              <p:grpSpPr>
                <a:xfrm>
                  <a:off x="526737" y="4365285"/>
                  <a:ext cx="3420705" cy="1777638"/>
                  <a:chOff x="526737" y="4365285"/>
                  <a:chExt cx="3420705" cy="1777638"/>
                </a:xfrm>
              </p:grpSpPr>
              <p:sp>
                <p:nvSpPr>
                  <p:cNvPr id="33" name="원호 32">
                    <a:extLst>
                      <a:ext uri="{FF2B5EF4-FFF2-40B4-BE49-F238E27FC236}">
                        <a16:creationId xmlns:a16="http://schemas.microsoft.com/office/drawing/2014/main" id="{DF878AC8-0659-0D7C-29F3-067BCE7A3AA0}"/>
                      </a:ext>
                    </a:extLst>
                  </p:cNvPr>
                  <p:cNvSpPr/>
                  <p:nvPr/>
                </p:nvSpPr>
                <p:spPr>
                  <a:xfrm rot="7374990">
                    <a:off x="1620072" y="4589184"/>
                    <a:ext cx="701418" cy="571266"/>
                  </a:xfrm>
                  <a:prstGeom prst="arc">
                    <a:avLst>
                      <a:gd name="adj1" fmla="val 16200000"/>
                      <a:gd name="adj2" fmla="val 1240279"/>
                    </a:avLst>
                  </a:prstGeom>
                  <a:noFill/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" name="원호 33">
                    <a:extLst>
                      <a:ext uri="{FF2B5EF4-FFF2-40B4-BE49-F238E27FC236}">
                        <a16:creationId xmlns:a16="http://schemas.microsoft.com/office/drawing/2014/main" id="{501048D6-56FE-D648-D21C-1DC8E0FC0348}"/>
                      </a:ext>
                    </a:extLst>
                  </p:cNvPr>
                  <p:cNvSpPr/>
                  <p:nvPr/>
                </p:nvSpPr>
                <p:spPr>
                  <a:xfrm rot="7759951">
                    <a:off x="1145539" y="4490858"/>
                    <a:ext cx="935488" cy="684341"/>
                  </a:xfrm>
                  <a:prstGeom prst="arc">
                    <a:avLst>
                      <a:gd name="adj1" fmla="val 16200000"/>
                      <a:gd name="adj2" fmla="val 1240279"/>
                    </a:avLst>
                  </a:prstGeom>
                  <a:noFill/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" name="원호 34">
                    <a:extLst>
                      <a:ext uri="{FF2B5EF4-FFF2-40B4-BE49-F238E27FC236}">
                        <a16:creationId xmlns:a16="http://schemas.microsoft.com/office/drawing/2014/main" id="{12D9444B-8CFB-6277-7927-C9E66C3669B7}"/>
                      </a:ext>
                    </a:extLst>
                  </p:cNvPr>
                  <p:cNvSpPr/>
                  <p:nvPr/>
                </p:nvSpPr>
                <p:spPr>
                  <a:xfrm rot="8810440">
                    <a:off x="526737" y="4550216"/>
                    <a:ext cx="935488" cy="684341"/>
                  </a:xfrm>
                  <a:prstGeom prst="arc">
                    <a:avLst>
                      <a:gd name="adj1" fmla="val 14276782"/>
                      <a:gd name="adj2" fmla="val 20430167"/>
                    </a:avLst>
                  </a:prstGeom>
                  <a:noFill/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" name="원호 35">
                    <a:extLst>
                      <a:ext uri="{FF2B5EF4-FFF2-40B4-BE49-F238E27FC236}">
                        <a16:creationId xmlns:a16="http://schemas.microsoft.com/office/drawing/2014/main" id="{5A0C0463-4A30-B809-2874-BEA601485F29}"/>
                      </a:ext>
                    </a:extLst>
                  </p:cNvPr>
                  <p:cNvSpPr/>
                  <p:nvPr/>
                </p:nvSpPr>
                <p:spPr>
                  <a:xfrm rot="8344123">
                    <a:off x="1664210" y="5571657"/>
                    <a:ext cx="701418" cy="571266"/>
                  </a:xfrm>
                  <a:prstGeom prst="arc">
                    <a:avLst>
                      <a:gd name="adj1" fmla="val 14810223"/>
                      <a:gd name="adj2" fmla="val 2126240"/>
                    </a:avLst>
                  </a:prstGeom>
                  <a:noFill/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" name="원호 36">
                    <a:extLst>
                      <a:ext uri="{FF2B5EF4-FFF2-40B4-BE49-F238E27FC236}">
                        <a16:creationId xmlns:a16="http://schemas.microsoft.com/office/drawing/2014/main" id="{B20F9310-C8C2-A12A-AD69-02F5BDFAD43A}"/>
                      </a:ext>
                    </a:extLst>
                  </p:cNvPr>
                  <p:cNvSpPr/>
                  <p:nvPr/>
                </p:nvSpPr>
                <p:spPr>
                  <a:xfrm rot="8729084">
                    <a:off x="1185065" y="5598208"/>
                    <a:ext cx="249024" cy="363965"/>
                  </a:xfrm>
                  <a:prstGeom prst="arc">
                    <a:avLst>
                      <a:gd name="adj1" fmla="val 14216153"/>
                      <a:gd name="adj2" fmla="val 1240279"/>
                    </a:avLst>
                  </a:prstGeom>
                  <a:noFill/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" name="원호 37">
                    <a:extLst>
                      <a:ext uri="{FF2B5EF4-FFF2-40B4-BE49-F238E27FC236}">
                        <a16:creationId xmlns:a16="http://schemas.microsoft.com/office/drawing/2014/main" id="{FA6180DE-7FD5-667E-4E89-A07D03812307}"/>
                      </a:ext>
                    </a:extLst>
                  </p:cNvPr>
                  <p:cNvSpPr/>
                  <p:nvPr/>
                </p:nvSpPr>
                <p:spPr>
                  <a:xfrm rot="9779573">
                    <a:off x="604526" y="5260398"/>
                    <a:ext cx="935488" cy="684341"/>
                  </a:xfrm>
                  <a:prstGeom prst="arc">
                    <a:avLst>
                      <a:gd name="adj1" fmla="val 14276782"/>
                      <a:gd name="adj2" fmla="val 20430167"/>
                    </a:avLst>
                  </a:prstGeom>
                  <a:noFill/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0" name="원호 39">
                    <a:extLst>
                      <a:ext uri="{FF2B5EF4-FFF2-40B4-BE49-F238E27FC236}">
                        <a16:creationId xmlns:a16="http://schemas.microsoft.com/office/drawing/2014/main" id="{643BF9E9-0762-2D95-1FD6-9C3F0F75DF2D}"/>
                      </a:ext>
                    </a:extLst>
                  </p:cNvPr>
                  <p:cNvSpPr/>
                  <p:nvPr/>
                </p:nvSpPr>
                <p:spPr>
                  <a:xfrm rot="10475755">
                    <a:off x="1410773" y="5702077"/>
                    <a:ext cx="249024" cy="363965"/>
                  </a:xfrm>
                  <a:prstGeom prst="arc">
                    <a:avLst>
                      <a:gd name="adj1" fmla="val 11535244"/>
                      <a:gd name="adj2" fmla="val 1240279"/>
                    </a:avLst>
                  </a:prstGeom>
                  <a:noFill/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" name="원호 40">
                    <a:extLst>
                      <a:ext uri="{FF2B5EF4-FFF2-40B4-BE49-F238E27FC236}">
                        <a16:creationId xmlns:a16="http://schemas.microsoft.com/office/drawing/2014/main" id="{83B32EE7-D5B2-9001-9F35-6B8E24CBD297}"/>
                      </a:ext>
                    </a:extLst>
                  </p:cNvPr>
                  <p:cNvSpPr/>
                  <p:nvPr/>
                </p:nvSpPr>
                <p:spPr>
                  <a:xfrm rot="11013253" flipH="1">
                    <a:off x="2980142" y="4889033"/>
                    <a:ext cx="467235" cy="277576"/>
                  </a:xfrm>
                  <a:prstGeom prst="arc">
                    <a:avLst>
                      <a:gd name="adj1" fmla="val 11831498"/>
                      <a:gd name="adj2" fmla="val 20392547"/>
                    </a:avLst>
                  </a:prstGeom>
                  <a:noFill/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" name="원호 41">
                    <a:extLst>
                      <a:ext uri="{FF2B5EF4-FFF2-40B4-BE49-F238E27FC236}">
                        <a16:creationId xmlns:a16="http://schemas.microsoft.com/office/drawing/2014/main" id="{2D83A32D-14B7-8194-9DB5-4900BC19DB3C}"/>
                      </a:ext>
                    </a:extLst>
                  </p:cNvPr>
                  <p:cNvSpPr/>
                  <p:nvPr/>
                </p:nvSpPr>
                <p:spPr>
                  <a:xfrm rot="11832110" flipH="1">
                    <a:off x="2459106" y="4929147"/>
                    <a:ext cx="467235" cy="277576"/>
                  </a:xfrm>
                  <a:prstGeom prst="arc">
                    <a:avLst>
                      <a:gd name="adj1" fmla="val 11633136"/>
                      <a:gd name="adj2" fmla="val 1126661"/>
                    </a:avLst>
                  </a:prstGeom>
                  <a:noFill/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" name="원호 42">
                    <a:extLst>
                      <a:ext uri="{FF2B5EF4-FFF2-40B4-BE49-F238E27FC236}">
                        <a16:creationId xmlns:a16="http://schemas.microsoft.com/office/drawing/2014/main" id="{5E92F374-24B2-4EDE-095D-FD14351F7582}"/>
                      </a:ext>
                    </a:extLst>
                  </p:cNvPr>
                  <p:cNvSpPr/>
                  <p:nvPr/>
                </p:nvSpPr>
                <p:spPr>
                  <a:xfrm rot="10572338" flipH="1">
                    <a:off x="3471384" y="4900147"/>
                    <a:ext cx="467235" cy="303384"/>
                  </a:xfrm>
                  <a:prstGeom prst="arc">
                    <a:avLst>
                      <a:gd name="adj1" fmla="val 11480625"/>
                      <a:gd name="adj2" fmla="val 20186516"/>
                    </a:avLst>
                  </a:prstGeom>
                  <a:noFill/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" name="원호 43">
                    <a:extLst>
                      <a:ext uri="{FF2B5EF4-FFF2-40B4-BE49-F238E27FC236}">
                        <a16:creationId xmlns:a16="http://schemas.microsoft.com/office/drawing/2014/main" id="{EBD4D009-E80E-2C8D-DBB1-5AEAF8000F06}"/>
                      </a:ext>
                    </a:extLst>
                  </p:cNvPr>
                  <p:cNvSpPr/>
                  <p:nvPr/>
                </p:nvSpPr>
                <p:spPr>
                  <a:xfrm rot="10419669" flipH="1">
                    <a:off x="2490857" y="5735719"/>
                    <a:ext cx="467235" cy="277576"/>
                  </a:xfrm>
                  <a:prstGeom prst="arc">
                    <a:avLst>
                      <a:gd name="adj1" fmla="val 12924499"/>
                      <a:gd name="adj2" fmla="val 21280468"/>
                    </a:avLst>
                  </a:prstGeom>
                  <a:noFill/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5" name="원호 44">
                    <a:extLst>
                      <a:ext uri="{FF2B5EF4-FFF2-40B4-BE49-F238E27FC236}">
                        <a16:creationId xmlns:a16="http://schemas.microsoft.com/office/drawing/2014/main" id="{CFC24989-1768-F5A4-34E7-3D2940CDE2F3}"/>
                      </a:ext>
                    </a:extLst>
                  </p:cNvPr>
                  <p:cNvSpPr/>
                  <p:nvPr/>
                </p:nvSpPr>
                <p:spPr>
                  <a:xfrm rot="7529857" flipH="1">
                    <a:off x="3075739" y="5583308"/>
                    <a:ext cx="467235" cy="303384"/>
                  </a:xfrm>
                  <a:prstGeom prst="arc">
                    <a:avLst>
                      <a:gd name="adj1" fmla="val 9210535"/>
                      <a:gd name="adj2" fmla="val 18178826"/>
                    </a:avLst>
                  </a:prstGeom>
                  <a:noFill/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8" name="원호 47">
                    <a:extLst>
                      <a:ext uri="{FF2B5EF4-FFF2-40B4-BE49-F238E27FC236}">
                        <a16:creationId xmlns:a16="http://schemas.microsoft.com/office/drawing/2014/main" id="{DF7A294C-3582-DC57-A9F2-FC8D5A0FDA94}"/>
                      </a:ext>
                    </a:extLst>
                  </p:cNvPr>
                  <p:cNvSpPr/>
                  <p:nvPr/>
                </p:nvSpPr>
                <p:spPr>
                  <a:xfrm rot="7529857" flipH="1">
                    <a:off x="3650464" y="5442534"/>
                    <a:ext cx="334445" cy="259510"/>
                  </a:xfrm>
                  <a:prstGeom prst="arc">
                    <a:avLst>
                      <a:gd name="adj1" fmla="val 9210535"/>
                      <a:gd name="adj2" fmla="val 18178826"/>
                    </a:avLst>
                  </a:prstGeom>
                  <a:noFill/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3" name="자유형: 도형 62">
                  <a:extLst>
                    <a:ext uri="{FF2B5EF4-FFF2-40B4-BE49-F238E27FC236}">
                      <a16:creationId xmlns:a16="http://schemas.microsoft.com/office/drawing/2014/main" id="{D7969518-235B-31F8-DCAC-93FD458B3A3C}"/>
                    </a:ext>
                  </a:extLst>
                </p:cNvPr>
                <p:cNvSpPr/>
                <p:nvPr/>
              </p:nvSpPr>
              <p:spPr>
                <a:xfrm rot="21364084">
                  <a:off x="1733323" y="5052107"/>
                  <a:ext cx="12909" cy="148258"/>
                </a:xfrm>
                <a:custGeom>
                  <a:avLst/>
                  <a:gdLst>
                    <a:gd name="connsiteX0" fmla="*/ 123092 w 123092"/>
                    <a:gd name="connsiteY0" fmla="*/ 0 h 958362"/>
                    <a:gd name="connsiteX1" fmla="*/ 96715 w 123092"/>
                    <a:gd name="connsiteY1" fmla="*/ 79131 h 958362"/>
                    <a:gd name="connsiteX2" fmla="*/ 35169 w 123092"/>
                    <a:gd name="connsiteY2" fmla="*/ 219808 h 958362"/>
                    <a:gd name="connsiteX3" fmla="*/ 17584 w 123092"/>
                    <a:gd name="connsiteY3" fmla="*/ 351693 h 958362"/>
                    <a:gd name="connsiteX4" fmla="*/ 43961 w 123092"/>
                    <a:gd name="connsiteY4" fmla="*/ 527539 h 958362"/>
                    <a:gd name="connsiteX5" fmla="*/ 61546 w 123092"/>
                    <a:gd name="connsiteY5" fmla="*/ 659423 h 958362"/>
                    <a:gd name="connsiteX6" fmla="*/ 70338 w 123092"/>
                    <a:gd name="connsiteY6" fmla="*/ 720970 h 958362"/>
                    <a:gd name="connsiteX7" fmla="*/ 43961 w 123092"/>
                    <a:gd name="connsiteY7" fmla="*/ 826477 h 958362"/>
                    <a:gd name="connsiteX8" fmla="*/ 26376 w 123092"/>
                    <a:gd name="connsiteY8" fmla="*/ 905608 h 958362"/>
                    <a:gd name="connsiteX9" fmla="*/ 8792 w 123092"/>
                    <a:gd name="connsiteY9" fmla="*/ 940777 h 958362"/>
                    <a:gd name="connsiteX10" fmla="*/ 0 w 123092"/>
                    <a:gd name="connsiteY10" fmla="*/ 958362 h 958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3092" h="958362">
                      <a:moveTo>
                        <a:pt x="123092" y="0"/>
                      </a:moveTo>
                      <a:cubicBezTo>
                        <a:pt x="109516" y="67884"/>
                        <a:pt x="122925" y="20887"/>
                        <a:pt x="96715" y="79131"/>
                      </a:cubicBezTo>
                      <a:cubicBezTo>
                        <a:pt x="75711" y="125806"/>
                        <a:pt x="35169" y="219808"/>
                        <a:pt x="35169" y="219808"/>
                      </a:cubicBezTo>
                      <a:cubicBezTo>
                        <a:pt x="32999" y="234993"/>
                        <a:pt x="17584" y="340320"/>
                        <a:pt x="17584" y="351693"/>
                      </a:cubicBezTo>
                      <a:cubicBezTo>
                        <a:pt x="17584" y="418033"/>
                        <a:pt x="32539" y="462814"/>
                        <a:pt x="43961" y="527539"/>
                      </a:cubicBezTo>
                      <a:cubicBezTo>
                        <a:pt x="49983" y="561665"/>
                        <a:pt x="57150" y="626455"/>
                        <a:pt x="61546" y="659423"/>
                      </a:cubicBezTo>
                      <a:cubicBezTo>
                        <a:pt x="64285" y="679965"/>
                        <a:pt x="67407" y="700454"/>
                        <a:pt x="70338" y="720970"/>
                      </a:cubicBezTo>
                      <a:cubicBezTo>
                        <a:pt x="52117" y="830297"/>
                        <a:pt x="73819" y="716998"/>
                        <a:pt x="43961" y="826477"/>
                      </a:cubicBezTo>
                      <a:cubicBezTo>
                        <a:pt x="38386" y="846920"/>
                        <a:pt x="34277" y="884540"/>
                        <a:pt x="26376" y="905608"/>
                      </a:cubicBezTo>
                      <a:cubicBezTo>
                        <a:pt x="21774" y="917880"/>
                        <a:pt x="14653" y="929054"/>
                        <a:pt x="8792" y="940777"/>
                      </a:cubicBezTo>
                      <a:lnTo>
                        <a:pt x="0" y="958362"/>
                      </a:lnTo>
                    </a:path>
                  </a:pathLst>
                </a:custGeom>
                <a:noFill/>
                <a:ln w="25400">
                  <a:solidFill>
                    <a:srgbClr val="EC5A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자유형: 도형 63">
                  <a:extLst>
                    <a:ext uri="{FF2B5EF4-FFF2-40B4-BE49-F238E27FC236}">
                      <a16:creationId xmlns:a16="http://schemas.microsoft.com/office/drawing/2014/main" id="{E9D2708E-5630-1F25-6BEA-D224177BCF67}"/>
                    </a:ext>
                  </a:extLst>
                </p:cNvPr>
                <p:cNvSpPr/>
                <p:nvPr/>
              </p:nvSpPr>
              <p:spPr>
                <a:xfrm rot="21364084">
                  <a:off x="2568588" y="5131531"/>
                  <a:ext cx="12909" cy="148258"/>
                </a:xfrm>
                <a:custGeom>
                  <a:avLst/>
                  <a:gdLst>
                    <a:gd name="connsiteX0" fmla="*/ 123092 w 123092"/>
                    <a:gd name="connsiteY0" fmla="*/ 0 h 958362"/>
                    <a:gd name="connsiteX1" fmla="*/ 96715 w 123092"/>
                    <a:gd name="connsiteY1" fmla="*/ 79131 h 958362"/>
                    <a:gd name="connsiteX2" fmla="*/ 35169 w 123092"/>
                    <a:gd name="connsiteY2" fmla="*/ 219808 h 958362"/>
                    <a:gd name="connsiteX3" fmla="*/ 17584 w 123092"/>
                    <a:gd name="connsiteY3" fmla="*/ 351693 h 958362"/>
                    <a:gd name="connsiteX4" fmla="*/ 43961 w 123092"/>
                    <a:gd name="connsiteY4" fmla="*/ 527539 h 958362"/>
                    <a:gd name="connsiteX5" fmla="*/ 61546 w 123092"/>
                    <a:gd name="connsiteY5" fmla="*/ 659423 h 958362"/>
                    <a:gd name="connsiteX6" fmla="*/ 70338 w 123092"/>
                    <a:gd name="connsiteY6" fmla="*/ 720970 h 958362"/>
                    <a:gd name="connsiteX7" fmla="*/ 43961 w 123092"/>
                    <a:gd name="connsiteY7" fmla="*/ 826477 h 958362"/>
                    <a:gd name="connsiteX8" fmla="*/ 26376 w 123092"/>
                    <a:gd name="connsiteY8" fmla="*/ 905608 h 958362"/>
                    <a:gd name="connsiteX9" fmla="*/ 8792 w 123092"/>
                    <a:gd name="connsiteY9" fmla="*/ 940777 h 958362"/>
                    <a:gd name="connsiteX10" fmla="*/ 0 w 123092"/>
                    <a:gd name="connsiteY10" fmla="*/ 958362 h 958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3092" h="958362">
                      <a:moveTo>
                        <a:pt x="123092" y="0"/>
                      </a:moveTo>
                      <a:cubicBezTo>
                        <a:pt x="109516" y="67884"/>
                        <a:pt x="122925" y="20887"/>
                        <a:pt x="96715" y="79131"/>
                      </a:cubicBezTo>
                      <a:cubicBezTo>
                        <a:pt x="75711" y="125806"/>
                        <a:pt x="35169" y="219808"/>
                        <a:pt x="35169" y="219808"/>
                      </a:cubicBezTo>
                      <a:cubicBezTo>
                        <a:pt x="32999" y="234993"/>
                        <a:pt x="17584" y="340320"/>
                        <a:pt x="17584" y="351693"/>
                      </a:cubicBezTo>
                      <a:cubicBezTo>
                        <a:pt x="17584" y="418033"/>
                        <a:pt x="32539" y="462814"/>
                        <a:pt x="43961" y="527539"/>
                      </a:cubicBezTo>
                      <a:cubicBezTo>
                        <a:pt x="49983" y="561665"/>
                        <a:pt x="57150" y="626455"/>
                        <a:pt x="61546" y="659423"/>
                      </a:cubicBezTo>
                      <a:cubicBezTo>
                        <a:pt x="64285" y="679965"/>
                        <a:pt x="67407" y="700454"/>
                        <a:pt x="70338" y="720970"/>
                      </a:cubicBezTo>
                      <a:cubicBezTo>
                        <a:pt x="52117" y="830297"/>
                        <a:pt x="73819" y="716998"/>
                        <a:pt x="43961" y="826477"/>
                      </a:cubicBezTo>
                      <a:cubicBezTo>
                        <a:pt x="38386" y="846920"/>
                        <a:pt x="34277" y="884540"/>
                        <a:pt x="26376" y="905608"/>
                      </a:cubicBezTo>
                      <a:cubicBezTo>
                        <a:pt x="21774" y="917880"/>
                        <a:pt x="14653" y="929054"/>
                        <a:pt x="8792" y="940777"/>
                      </a:cubicBezTo>
                      <a:lnTo>
                        <a:pt x="0" y="958362"/>
                      </a:lnTo>
                    </a:path>
                  </a:pathLst>
                </a:custGeom>
                <a:noFill/>
                <a:ln w="25400">
                  <a:solidFill>
                    <a:srgbClr val="EC5A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자유형: 도형 64">
                  <a:extLst>
                    <a:ext uri="{FF2B5EF4-FFF2-40B4-BE49-F238E27FC236}">
                      <a16:creationId xmlns:a16="http://schemas.microsoft.com/office/drawing/2014/main" id="{E2B403B0-C9AE-7154-55A9-3A1EC648BD39}"/>
                    </a:ext>
                  </a:extLst>
                </p:cNvPr>
                <p:cNvSpPr/>
                <p:nvPr/>
              </p:nvSpPr>
              <p:spPr>
                <a:xfrm rot="21364084">
                  <a:off x="3382811" y="5834568"/>
                  <a:ext cx="12909" cy="148258"/>
                </a:xfrm>
                <a:custGeom>
                  <a:avLst/>
                  <a:gdLst>
                    <a:gd name="connsiteX0" fmla="*/ 123092 w 123092"/>
                    <a:gd name="connsiteY0" fmla="*/ 0 h 958362"/>
                    <a:gd name="connsiteX1" fmla="*/ 96715 w 123092"/>
                    <a:gd name="connsiteY1" fmla="*/ 79131 h 958362"/>
                    <a:gd name="connsiteX2" fmla="*/ 35169 w 123092"/>
                    <a:gd name="connsiteY2" fmla="*/ 219808 h 958362"/>
                    <a:gd name="connsiteX3" fmla="*/ 17584 w 123092"/>
                    <a:gd name="connsiteY3" fmla="*/ 351693 h 958362"/>
                    <a:gd name="connsiteX4" fmla="*/ 43961 w 123092"/>
                    <a:gd name="connsiteY4" fmla="*/ 527539 h 958362"/>
                    <a:gd name="connsiteX5" fmla="*/ 61546 w 123092"/>
                    <a:gd name="connsiteY5" fmla="*/ 659423 h 958362"/>
                    <a:gd name="connsiteX6" fmla="*/ 70338 w 123092"/>
                    <a:gd name="connsiteY6" fmla="*/ 720970 h 958362"/>
                    <a:gd name="connsiteX7" fmla="*/ 43961 w 123092"/>
                    <a:gd name="connsiteY7" fmla="*/ 826477 h 958362"/>
                    <a:gd name="connsiteX8" fmla="*/ 26376 w 123092"/>
                    <a:gd name="connsiteY8" fmla="*/ 905608 h 958362"/>
                    <a:gd name="connsiteX9" fmla="*/ 8792 w 123092"/>
                    <a:gd name="connsiteY9" fmla="*/ 940777 h 958362"/>
                    <a:gd name="connsiteX10" fmla="*/ 0 w 123092"/>
                    <a:gd name="connsiteY10" fmla="*/ 958362 h 958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3092" h="958362">
                      <a:moveTo>
                        <a:pt x="123092" y="0"/>
                      </a:moveTo>
                      <a:cubicBezTo>
                        <a:pt x="109516" y="67884"/>
                        <a:pt x="122925" y="20887"/>
                        <a:pt x="96715" y="79131"/>
                      </a:cubicBezTo>
                      <a:cubicBezTo>
                        <a:pt x="75711" y="125806"/>
                        <a:pt x="35169" y="219808"/>
                        <a:pt x="35169" y="219808"/>
                      </a:cubicBezTo>
                      <a:cubicBezTo>
                        <a:pt x="32999" y="234993"/>
                        <a:pt x="17584" y="340320"/>
                        <a:pt x="17584" y="351693"/>
                      </a:cubicBezTo>
                      <a:cubicBezTo>
                        <a:pt x="17584" y="418033"/>
                        <a:pt x="32539" y="462814"/>
                        <a:pt x="43961" y="527539"/>
                      </a:cubicBezTo>
                      <a:cubicBezTo>
                        <a:pt x="49983" y="561665"/>
                        <a:pt x="57150" y="626455"/>
                        <a:pt x="61546" y="659423"/>
                      </a:cubicBezTo>
                      <a:cubicBezTo>
                        <a:pt x="64285" y="679965"/>
                        <a:pt x="67407" y="700454"/>
                        <a:pt x="70338" y="720970"/>
                      </a:cubicBezTo>
                      <a:cubicBezTo>
                        <a:pt x="52117" y="830297"/>
                        <a:pt x="73819" y="716998"/>
                        <a:pt x="43961" y="826477"/>
                      </a:cubicBezTo>
                      <a:cubicBezTo>
                        <a:pt x="38386" y="846920"/>
                        <a:pt x="34277" y="884540"/>
                        <a:pt x="26376" y="905608"/>
                      </a:cubicBezTo>
                      <a:cubicBezTo>
                        <a:pt x="21774" y="917880"/>
                        <a:pt x="14653" y="929054"/>
                        <a:pt x="8792" y="940777"/>
                      </a:cubicBezTo>
                      <a:lnTo>
                        <a:pt x="0" y="958362"/>
                      </a:lnTo>
                    </a:path>
                  </a:pathLst>
                </a:custGeom>
                <a:noFill/>
                <a:ln w="25400">
                  <a:solidFill>
                    <a:srgbClr val="EC5A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자유형: 도형 65">
                  <a:extLst>
                    <a:ext uri="{FF2B5EF4-FFF2-40B4-BE49-F238E27FC236}">
                      <a16:creationId xmlns:a16="http://schemas.microsoft.com/office/drawing/2014/main" id="{BA6B3CC2-356A-F624-4D41-4C60242617DD}"/>
                    </a:ext>
                  </a:extLst>
                </p:cNvPr>
                <p:cNvSpPr/>
                <p:nvPr/>
              </p:nvSpPr>
              <p:spPr>
                <a:xfrm rot="21364084">
                  <a:off x="1651365" y="5870990"/>
                  <a:ext cx="12909" cy="148258"/>
                </a:xfrm>
                <a:custGeom>
                  <a:avLst/>
                  <a:gdLst>
                    <a:gd name="connsiteX0" fmla="*/ 123092 w 123092"/>
                    <a:gd name="connsiteY0" fmla="*/ 0 h 958362"/>
                    <a:gd name="connsiteX1" fmla="*/ 96715 w 123092"/>
                    <a:gd name="connsiteY1" fmla="*/ 79131 h 958362"/>
                    <a:gd name="connsiteX2" fmla="*/ 35169 w 123092"/>
                    <a:gd name="connsiteY2" fmla="*/ 219808 h 958362"/>
                    <a:gd name="connsiteX3" fmla="*/ 17584 w 123092"/>
                    <a:gd name="connsiteY3" fmla="*/ 351693 h 958362"/>
                    <a:gd name="connsiteX4" fmla="*/ 43961 w 123092"/>
                    <a:gd name="connsiteY4" fmla="*/ 527539 h 958362"/>
                    <a:gd name="connsiteX5" fmla="*/ 61546 w 123092"/>
                    <a:gd name="connsiteY5" fmla="*/ 659423 h 958362"/>
                    <a:gd name="connsiteX6" fmla="*/ 70338 w 123092"/>
                    <a:gd name="connsiteY6" fmla="*/ 720970 h 958362"/>
                    <a:gd name="connsiteX7" fmla="*/ 43961 w 123092"/>
                    <a:gd name="connsiteY7" fmla="*/ 826477 h 958362"/>
                    <a:gd name="connsiteX8" fmla="*/ 26376 w 123092"/>
                    <a:gd name="connsiteY8" fmla="*/ 905608 h 958362"/>
                    <a:gd name="connsiteX9" fmla="*/ 8792 w 123092"/>
                    <a:gd name="connsiteY9" fmla="*/ 940777 h 958362"/>
                    <a:gd name="connsiteX10" fmla="*/ 0 w 123092"/>
                    <a:gd name="connsiteY10" fmla="*/ 958362 h 958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3092" h="958362">
                      <a:moveTo>
                        <a:pt x="123092" y="0"/>
                      </a:moveTo>
                      <a:cubicBezTo>
                        <a:pt x="109516" y="67884"/>
                        <a:pt x="122925" y="20887"/>
                        <a:pt x="96715" y="79131"/>
                      </a:cubicBezTo>
                      <a:cubicBezTo>
                        <a:pt x="75711" y="125806"/>
                        <a:pt x="35169" y="219808"/>
                        <a:pt x="35169" y="219808"/>
                      </a:cubicBezTo>
                      <a:cubicBezTo>
                        <a:pt x="32999" y="234993"/>
                        <a:pt x="17584" y="340320"/>
                        <a:pt x="17584" y="351693"/>
                      </a:cubicBezTo>
                      <a:cubicBezTo>
                        <a:pt x="17584" y="418033"/>
                        <a:pt x="32539" y="462814"/>
                        <a:pt x="43961" y="527539"/>
                      </a:cubicBezTo>
                      <a:cubicBezTo>
                        <a:pt x="49983" y="561665"/>
                        <a:pt x="57150" y="626455"/>
                        <a:pt x="61546" y="659423"/>
                      </a:cubicBezTo>
                      <a:cubicBezTo>
                        <a:pt x="64285" y="679965"/>
                        <a:pt x="67407" y="700454"/>
                        <a:pt x="70338" y="720970"/>
                      </a:cubicBezTo>
                      <a:cubicBezTo>
                        <a:pt x="52117" y="830297"/>
                        <a:pt x="73819" y="716998"/>
                        <a:pt x="43961" y="826477"/>
                      </a:cubicBezTo>
                      <a:cubicBezTo>
                        <a:pt x="38386" y="846920"/>
                        <a:pt x="34277" y="884540"/>
                        <a:pt x="26376" y="905608"/>
                      </a:cubicBezTo>
                      <a:cubicBezTo>
                        <a:pt x="21774" y="917880"/>
                        <a:pt x="14653" y="929054"/>
                        <a:pt x="8792" y="940777"/>
                      </a:cubicBezTo>
                      <a:lnTo>
                        <a:pt x="0" y="958362"/>
                      </a:lnTo>
                    </a:path>
                  </a:pathLst>
                </a:custGeom>
                <a:noFill/>
                <a:ln w="25400">
                  <a:solidFill>
                    <a:srgbClr val="EC5A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자유형: 도형 66">
                  <a:extLst>
                    <a:ext uri="{FF2B5EF4-FFF2-40B4-BE49-F238E27FC236}">
                      <a16:creationId xmlns:a16="http://schemas.microsoft.com/office/drawing/2014/main" id="{A82ACAB7-7432-8789-7519-EA88893A2041}"/>
                    </a:ext>
                  </a:extLst>
                </p:cNvPr>
                <p:cNvSpPr/>
                <p:nvPr/>
              </p:nvSpPr>
              <p:spPr>
                <a:xfrm rot="21364084">
                  <a:off x="853379" y="5931770"/>
                  <a:ext cx="12909" cy="148258"/>
                </a:xfrm>
                <a:custGeom>
                  <a:avLst/>
                  <a:gdLst>
                    <a:gd name="connsiteX0" fmla="*/ 123092 w 123092"/>
                    <a:gd name="connsiteY0" fmla="*/ 0 h 958362"/>
                    <a:gd name="connsiteX1" fmla="*/ 96715 w 123092"/>
                    <a:gd name="connsiteY1" fmla="*/ 79131 h 958362"/>
                    <a:gd name="connsiteX2" fmla="*/ 35169 w 123092"/>
                    <a:gd name="connsiteY2" fmla="*/ 219808 h 958362"/>
                    <a:gd name="connsiteX3" fmla="*/ 17584 w 123092"/>
                    <a:gd name="connsiteY3" fmla="*/ 351693 h 958362"/>
                    <a:gd name="connsiteX4" fmla="*/ 43961 w 123092"/>
                    <a:gd name="connsiteY4" fmla="*/ 527539 h 958362"/>
                    <a:gd name="connsiteX5" fmla="*/ 61546 w 123092"/>
                    <a:gd name="connsiteY5" fmla="*/ 659423 h 958362"/>
                    <a:gd name="connsiteX6" fmla="*/ 70338 w 123092"/>
                    <a:gd name="connsiteY6" fmla="*/ 720970 h 958362"/>
                    <a:gd name="connsiteX7" fmla="*/ 43961 w 123092"/>
                    <a:gd name="connsiteY7" fmla="*/ 826477 h 958362"/>
                    <a:gd name="connsiteX8" fmla="*/ 26376 w 123092"/>
                    <a:gd name="connsiteY8" fmla="*/ 905608 h 958362"/>
                    <a:gd name="connsiteX9" fmla="*/ 8792 w 123092"/>
                    <a:gd name="connsiteY9" fmla="*/ 940777 h 958362"/>
                    <a:gd name="connsiteX10" fmla="*/ 0 w 123092"/>
                    <a:gd name="connsiteY10" fmla="*/ 958362 h 958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3092" h="958362">
                      <a:moveTo>
                        <a:pt x="123092" y="0"/>
                      </a:moveTo>
                      <a:cubicBezTo>
                        <a:pt x="109516" y="67884"/>
                        <a:pt x="122925" y="20887"/>
                        <a:pt x="96715" y="79131"/>
                      </a:cubicBezTo>
                      <a:cubicBezTo>
                        <a:pt x="75711" y="125806"/>
                        <a:pt x="35169" y="219808"/>
                        <a:pt x="35169" y="219808"/>
                      </a:cubicBezTo>
                      <a:cubicBezTo>
                        <a:pt x="32999" y="234993"/>
                        <a:pt x="17584" y="340320"/>
                        <a:pt x="17584" y="351693"/>
                      </a:cubicBezTo>
                      <a:cubicBezTo>
                        <a:pt x="17584" y="418033"/>
                        <a:pt x="32539" y="462814"/>
                        <a:pt x="43961" y="527539"/>
                      </a:cubicBezTo>
                      <a:cubicBezTo>
                        <a:pt x="49983" y="561665"/>
                        <a:pt x="57150" y="626455"/>
                        <a:pt x="61546" y="659423"/>
                      </a:cubicBezTo>
                      <a:cubicBezTo>
                        <a:pt x="64285" y="679965"/>
                        <a:pt x="67407" y="700454"/>
                        <a:pt x="70338" y="720970"/>
                      </a:cubicBezTo>
                      <a:cubicBezTo>
                        <a:pt x="52117" y="830297"/>
                        <a:pt x="73819" y="716998"/>
                        <a:pt x="43961" y="826477"/>
                      </a:cubicBezTo>
                      <a:cubicBezTo>
                        <a:pt x="38386" y="846920"/>
                        <a:pt x="34277" y="884540"/>
                        <a:pt x="26376" y="905608"/>
                      </a:cubicBezTo>
                      <a:cubicBezTo>
                        <a:pt x="21774" y="917880"/>
                        <a:pt x="14653" y="929054"/>
                        <a:pt x="8792" y="940777"/>
                      </a:cubicBezTo>
                      <a:lnTo>
                        <a:pt x="0" y="958362"/>
                      </a:lnTo>
                    </a:path>
                  </a:pathLst>
                </a:custGeom>
                <a:noFill/>
                <a:ln w="25400">
                  <a:solidFill>
                    <a:srgbClr val="EC5A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" name="자유형: 도형 67">
                  <a:extLst>
                    <a:ext uri="{FF2B5EF4-FFF2-40B4-BE49-F238E27FC236}">
                      <a16:creationId xmlns:a16="http://schemas.microsoft.com/office/drawing/2014/main" id="{872EB3A2-5BE9-C48D-CB3C-34CF76659901}"/>
                    </a:ext>
                  </a:extLst>
                </p:cNvPr>
                <p:cNvSpPr/>
                <p:nvPr/>
              </p:nvSpPr>
              <p:spPr>
                <a:xfrm rot="21364084">
                  <a:off x="1830134" y="5185048"/>
                  <a:ext cx="12909" cy="148258"/>
                </a:xfrm>
                <a:custGeom>
                  <a:avLst/>
                  <a:gdLst>
                    <a:gd name="connsiteX0" fmla="*/ 123092 w 123092"/>
                    <a:gd name="connsiteY0" fmla="*/ 0 h 958362"/>
                    <a:gd name="connsiteX1" fmla="*/ 96715 w 123092"/>
                    <a:gd name="connsiteY1" fmla="*/ 79131 h 958362"/>
                    <a:gd name="connsiteX2" fmla="*/ 35169 w 123092"/>
                    <a:gd name="connsiteY2" fmla="*/ 219808 h 958362"/>
                    <a:gd name="connsiteX3" fmla="*/ 17584 w 123092"/>
                    <a:gd name="connsiteY3" fmla="*/ 351693 h 958362"/>
                    <a:gd name="connsiteX4" fmla="*/ 43961 w 123092"/>
                    <a:gd name="connsiteY4" fmla="*/ 527539 h 958362"/>
                    <a:gd name="connsiteX5" fmla="*/ 61546 w 123092"/>
                    <a:gd name="connsiteY5" fmla="*/ 659423 h 958362"/>
                    <a:gd name="connsiteX6" fmla="*/ 70338 w 123092"/>
                    <a:gd name="connsiteY6" fmla="*/ 720970 h 958362"/>
                    <a:gd name="connsiteX7" fmla="*/ 43961 w 123092"/>
                    <a:gd name="connsiteY7" fmla="*/ 826477 h 958362"/>
                    <a:gd name="connsiteX8" fmla="*/ 26376 w 123092"/>
                    <a:gd name="connsiteY8" fmla="*/ 905608 h 958362"/>
                    <a:gd name="connsiteX9" fmla="*/ 8792 w 123092"/>
                    <a:gd name="connsiteY9" fmla="*/ 940777 h 958362"/>
                    <a:gd name="connsiteX10" fmla="*/ 0 w 123092"/>
                    <a:gd name="connsiteY10" fmla="*/ 958362 h 958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3092" h="958362">
                      <a:moveTo>
                        <a:pt x="123092" y="0"/>
                      </a:moveTo>
                      <a:cubicBezTo>
                        <a:pt x="109516" y="67884"/>
                        <a:pt x="122925" y="20887"/>
                        <a:pt x="96715" y="79131"/>
                      </a:cubicBezTo>
                      <a:cubicBezTo>
                        <a:pt x="75711" y="125806"/>
                        <a:pt x="35169" y="219808"/>
                        <a:pt x="35169" y="219808"/>
                      </a:cubicBezTo>
                      <a:cubicBezTo>
                        <a:pt x="32999" y="234993"/>
                        <a:pt x="17584" y="340320"/>
                        <a:pt x="17584" y="351693"/>
                      </a:cubicBezTo>
                      <a:cubicBezTo>
                        <a:pt x="17584" y="418033"/>
                        <a:pt x="32539" y="462814"/>
                        <a:pt x="43961" y="527539"/>
                      </a:cubicBezTo>
                      <a:cubicBezTo>
                        <a:pt x="49983" y="561665"/>
                        <a:pt x="57150" y="626455"/>
                        <a:pt x="61546" y="659423"/>
                      </a:cubicBezTo>
                      <a:cubicBezTo>
                        <a:pt x="64285" y="679965"/>
                        <a:pt x="67407" y="700454"/>
                        <a:pt x="70338" y="720970"/>
                      </a:cubicBezTo>
                      <a:cubicBezTo>
                        <a:pt x="52117" y="830297"/>
                        <a:pt x="73819" y="716998"/>
                        <a:pt x="43961" y="826477"/>
                      </a:cubicBezTo>
                      <a:cubicBezTo>
                        <a:pt x="38386" y="846920"/>
                        <a:pt x="34277" y="884540"/>
                        <a:pt x="26376" y="905608"/>
                      </a:cubicBezTo>
                      <a:cubicBezTo>
                        <a:pt x="21774" y="917880"/>
                        <a:pt x="14653" y="929054"/>
                        <a:pt x="8792" y="940777"/>
                      </a:cubicBezTo>
                      <a:lnTo>
                        <a:pt x="0" y="958362"/>
                      </a:lnTo>
                    </a:path>
                  </a:pathLst>
                </a:custGeom>
                <a:noFill/>
                <a:ln w="254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" name="자유형: 도형 68">
                  <a:extLst>
                    <a:ext uri="{FF2B5EF4-FFF2-40B4-BE49-F238E27FC236}">
                      <a16:creationId xmlns:a16="http://schemas.microsoft.com/office/drawing/2014/main" id="{1A86A843-8258-6244-FDF3-7DC951A899F3}"/>
                    </a:ext>
                  </a:extLst>
                </p:cNvPr>
                <p:cNvSpPr/>
                <p:nvPr/>
              </p:nvSpPr>
              <p:spPr>
                <a:xfrm rot="21364084">
                  <a:off x="2903303" y="5122787"/>
                  <a:ext cx="12909" cy="148258"/>
                </a:xfrm>
                <a:custGeom>
                  <a:avLst/>
                  <a:gdLst>
                    <a:gd name="connsiteX0" fmla="*/ 123092 w 123092"/>
                    <a:gd name="connsiteY0" fmla="*/ 0 h 958362"/>
                    <a:gd name="connsiteX1" fmla="*/ 96715 w 123092"/>
                    <a:gd name="connsiteY1" fmla="*/ 79131 h 958362"/>
                    <a:gd name="connsiteX2" fmla="*/ 35169 w 123092"/>
                    <a:gd name="connsiteY2" fmla="*/ 219808 h 958362"/>
                    <a:gd name="connsiteX3" fmla="*/ 17584 w 123092"/>
                    <a:gd name="connsiteY3" fmla="*/ 351693 h 958362"/>
                    <a:gd name="connsiteX4" fmla="*/ 43961 w 123092"/>
                    <a:gd name="connsiteY4" fmla="*/ 527539 h 958362"/>
                    <a:gd name="connsiteX5" fmla="*/ 61546 w 123092"/>
                    <a:gd name="connsiteY5" fmla="*/ 659423 h 958362"/>
                    <a:gd name="connsiteX6" fmla="*/ 70338 w 123092"/>
                    <a:gd name="connsiteY6" fmla="*/ 720970 h 958362"/>
                    <a:gd name="connsiteX7" fmla="*/ 43961 w 123092"/>
                    <a:gd name="connsiteY7" fmla="*/ 826477 h 958362"/>
                    <a:gd name="connsiteX8" fmla="*/ 26376 w 123092"/>
                    <a:gd name="connsiteY8" fmla="*/ 905608 h 958362"/>
                    <a:gd name="connsiteX9" fmla="*/ 8792 w 123092"/>
                    <a:gd name="connsiteY9" fmla="*/ 940777 h 958362"/>
                    <a:gd name="connsiteX10" fmla="*/ 0 w 123092"/>
                    <a:gd name="connsiteY10" fmla="*/ 958362 h 958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3092" h="958362">
                      <a:moveTo>
                        <a:pt x="123092" y="0"/>
                      </a:moveTo>
                      <a:cubicBezTo>
                        <a:pt x="109516" y="67884"/>
                        <a:pt x="122925" y="20887"/>
                        <a:pt x="96715" y="79131"/>
                      </a:cubicBezTo>
                      <a:cubicBezTo>
                        <a:pt x="75711" y="125806"/>
                        <a:pt x="35169" y="219808"/>
                        <a:pt x="35169" y="219808"/>
                      </a:cubicBezTo>
                      <a:cubicBezTo>
                        <a:pt x="32999" y="234993"/>
                        <a:pt x="17584" y="340320"/>
                        <a:pt x="17584" y="351693"/>
                      </a:cubicBezTo>
                      <a:cubicBezTo>
                        <a:pt x="17584" y="418033"/>
                        <a:pt x="32539" y="462814"/>
                        <a:pt x="43961" y="527539"/>
                      </a:cubicBezTo>
                      <a:cubicBezTo>
                        <a:pt x="49983" y="561665"/>
                        <a:pt x="57150" y="626455"/>
                        <a:pt x="61546" y="659423"/>
                      </a:cubicBezTo>
                      <a:cubicBezTo>
                        <a:pt x="64285" y="679965"/>
                        <a:pt x="67407" y="700454"/>
                        <a:pt x="70338" y="720970"/>
                      </a:cubicBezTo>
                      <a:cubicBezTo>
                        <a:pt x="52117" y="830297"/>
                        <a:pt x="73819" y="716998"/>
                        <a:pt x="43961" y="826477"/>
                      </a:cubicBezTo>
                      <a:cubicBezTo>
                        <a:pt x="38386" y="846920"/>
                        <a:pt x="34277" y="884540"/>
                        <a:pt x="26376" y="905608"/>
                      </a:cubicBezTo>
                      <a:cubicBezTo>
                        <a:pt x="21774" y="917880"/>
                        <a:pt x="14653" y="929054"/>
                        <a:pt x="8792" y="940777"/>
                      </a:cubicBezTo>
                      <a:lnTo>
                        <a:pt x="0" y="958362"/>
                      </a:lnTo>
                    </a:path>
                  </a:pathLst>
                </a:custGeom>
                <a:noFill/>
                <a:ln w="254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자유형: 도형 69">
                  <a:extLst>
                    <a:ext uri="{FF2B5EF4-FFF2-40B4-BE49-F238E27FC236}">
                      <a16:creationId xmlns:a16="http://schemas.microsoft.com/office/drawing/2014/main" id="{1D799377-5EA3-EDFA-D113-80805C40FFFE}"/>
                    </a:ext>
                  </a:extLst>
                </p:cNvPr>
                <p:cNvSpPr/>
                <p:nvPr/>
              </p:nvSpPr>
              <p:spPr>
                <a:xfrm rot="21364084">
                  <a:off x="3123293" y="5131532"/>
                  <a:ext cx="12909" cy="148258"/>
                </a:xfrm>
                <a:custGeom>
                  <a:avLst/>
                  <a:gdLst>
                    <a:gd name="connsiteX0" fmla="*/ 123092 w 123092"/>
                    <a:gd name="connsiteY0" fmla="*/ 0 h 958362"/>
                    <a:gd name="connsiteX1" fmla="*/ 96715 w 123092"/>
                    <a:gd name="connsiteY1" fmla="*/ 79131 h 958362"/>
                    <a:gd name="connsiteX2" fmla="*/ 35169 w 123092"/>
                    <a:gd name="connsiteY2" fmla="*/ 219808 h 958362"/>
                    <a:gd name="connsiteX3" fmla="*/ 17584 w 123092"/>
                    <a:gd name="connsiteY3" fmla="*/ 351693 h 958362"/>
                    <a:gd name="connsiteX4" fmla="*/ 43961 w 123092"/>
                    <a:gd name="connsiteY4" fmla="*/ 527539 h 958362"/>
                    <a:gd name="connsiteX5" fmla="*/ 61546 w 123092"/>
                    <a:gd name="connsiteY5" fmla="*/ 659423 h 958362"/>
                    <a:gd name="connsiteX6" fmla="*/ 70338 w 123092"/>
                    <a:gd name="connsiteY6" fmla="*/ 720970 h 958362"/>
                    <a:gd name="connsiteX7" fmla="*/ 43961 w 123092"/>
                    <a:gd name="connsiteY7" fmla="*/ 826477 h 958362"/>
                    <a:gd name="connsiteX8" fmla="*/ 26376 w 123092"/>
                    <a:gd name="connsiteY8" fmla="*/ 905608 h 958362"/>
                    <a:gd name="connsiteX9" fmla="*/ 8792 w 123092"/>
                    <a:gd name="connsiteY9" fmla="*/ 940777 h 958362"/>
                    <a:gd name="connsiteX10" fmla="*/ 0 w 123092"/>
                    <a:gd name="connsiteY10" fmla="*/ 958362 h 958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3092" h="958362">
                      <a:moveTo>
                        <a:pt x="123092" y="0"/>
                      </a:moveTo>
                      <a:cubicBezTo>
                        <a:pt x="109516" y="67884"/>
                        <a:pt x="122925" y="20887"/>
                        <a:pt x="96715" y="79131"/>
                      </a:cubicBezTo>
                      <a:cubicBezTo>
                        <a:pt x="75711" y="125806"/>
                        <a:pt x="35169" y="219808"/>
                        <a:pt x="35169" y="219808"/>
                      </a:cubicBezTo>
                      <a:cubicBezTo>
                        <a:pt x="32999" y="234993"/>
                        <a:pt x="17584" y="340320"/>
                        <a:pt x="17584" y="351693"/>
                      </a:cubicBezTo>
                      <a:cubicBezTo>
                        <a:pt x="17584" y="418033"/>
                        <a:pt x="32539" y="462814"/>
                        <a:pt x="43961" y="527539"/>
                      </a:cubicBezTo>
                      <a:cubicBezTo>
                        <a:pt x="49983" y="561665"/>
                        <a:pt x="57150" y="626455"/>
                        <a:pt x="61546" y="659423"/>
                      </a:cubicBezTo>
                      <a:cubicBezTo>
                        <a:pt x="64285" y="679965"/>
                        <a:pt x="67407" y="700454"/>
                        <a:pt x="70338" y="720970"/>
                      </a:cubicBezTo>
                      <a:cubicBezTo>
                        <a:pt x="52117" y="830297"/>
                        <a:pt x="73819" y="716998"/>
                        <a:pt x="43961" y="826477"/>
                      </a:cubicBezTo>
                      <a:cubicBezTo>
                        <a:pt x="38386" y="846920"/>
                        <a:pt x="34277" y="884540"/>
                        <a:pt x="26376" y="905608"/>
                      </a:cubicBezTo>
                      <a:cubicBezTo>
                        <a:pt x="21774" y="917880"/>
                        <a:pt x="14653" y="929054"/>
                        <a:pt x="8792" y="940777"/>
                      </a:cubicBezTo>
                      <a:lnTo>
                        <a:pt x="0" y="958362"/>
                      </a:lnTo>
                    </a:path>
                  </a:pathLst>
                </a:custGeom>
                <a:noFill/>
                <a:ln w="254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" name="자유형: 도형 70">
                  <a:extLst>
                    <a:ext uri="{FF2B5EF4-FFF2-40B4-BE49-F238E27FC236}">
                      <a16:creationId xmlns:a16="http://schemas.microsoft.com/office/drawing/2014/main" id="{11DCF263-1C0E-FAFE-BF36-654D2011CA16}"/>
                    </a:ext>
                  </a:extLst>
                </p:cNvPr>
                <p:cNvSpPr/>
                <p:nvPr/>
              </p:nvSpPr>
              <p:spPr>
                <a:xfrm rot="21364084">
                  <a:off x="3792462" y="5103953"/>
                  <a:ext cx="12909" cy="148258"/>
                </a:xfrm>
                <a:custGeom>
                  <a:avLst/>
                  <a:gdLst>
                    <a:gd name="connsiteX0" fmla="*/ 123092 w 123092"/>
                    <a:gd name="connsiteY0" fmla="*/ 0 h 958362"/>
                    <a:gd name="connsiteX1" fmla="*/ 96715 w 123092"/>
                    <a:gd name="connsiteY1" fmla="*/ 79131 h 958362"/>
                    <a:gd name="connsiteX2" fmla="*/ 35169 w 123092"/>
                    <a:gd name="connsiteY2" fmla="*/ 219808 h 958362"/>
                    <a:gd name="connsiteX3" fmla="*/ 17584 w 123092"/>
                    <a:gd name="connsiteY3" fmla="*/ 351693 h 958362"/>
                    <a:gd name="connsiteX4" fmla="*/ 43961 w 123092"/>
                    <a:gd name="connsiteY4" fmla="*/ 527539 h 958362"/>
                    <a:gd name="connsiteX5" fmla="*/ 61546 w 123092"/>
                    <a:gd name="connsiteY5" fmla="*/ 659423 h 958362"/>
                    <a:gd name="connsiteX6" fmla="*/ 70338 w 123092"/>
                    <a:gd name="connsiteY6" fmla="*/ 720970 h 958362"/>
                    <a:gd name="connsiteX7" fmla="*/ 43961 w 123092"/>
                    <a:gd name="connsiteY7" fmla="*/ 826477 h 958362"/>
                    <a:gd name="connsiteX8" fmla="*/ 26376 w 123092"/>
                    <a:gd name="connsiteY8" fmla="*/ 905608 h 958362"/>
                    <a:gd name="connsiteX9" fmla="*/ 8792 w 123092"/>
                    <a:gd name="connsiteY9" fmla="*/ 940777 h 958362"/>
                    <a:gd name="connsiteX10" fmla="*/ 0 w 123092"/>
                    <a:gd name="connsiteY10" fmla="*/ 958362 h 958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3092" h="958362">
                      <a:moveTo>
                        <a:pt x="123092" y="0"/>
                      </a:moveTo>
                      <a:cubicBezTo>
                        <a:pt x="109516" y="67884"/>
                        <a:pt x="122925" y="20887"/>
                        <a:pt x="96715" y="79131"/>
                      </a:cubicBezTo>
                      <a:cubicBezTo>
                        <a:pt x="75711" y="125806"/>
                        <a:pt x="35169" y="219808"/>
                        <a:pt x="35169" y="219808"/>
                      </a:cubicBezTo>
                      <a:cubicBezTo>
                        <a:pt x="32999" y="234993"/>
                        <a:pt x="17584" y="340320"/>
                        <a:pt x="17584" y="351693"/>
                      </a:cubicBezTo>
                      <a:cubicBezTo>
                        <a:pt x="17584" y="418033"/>
                        <a:pt x="32539" y="462814"/>
                        <a:pt x="43961" y="527539"/>
                      </a:cubicBezTo>
                      <a:cubicBezTo>
                        <a:pt x="49983" y="561665"/>
                        <a:pt x="57150" y="626455"/>
                        <a:pt x="61546" y="659423"/>
                      </a:cubicBezTo>
                      <a:cubicBezTo>
                        <a:pt x="64285" y="679965"/>
                        <a:pt x="67407" y="700454"/>
                        <a:pt x="70338" y="720970"/>
                      </a:cubicBezTo>
                      <a:cubicBezTo>
                        <a:pt x="52117" y="830297"/>
                        <a:pt x="73819" y="716998"/>
                        <a:pt x="43961" y="826477"/>
                      </a:cubicBezTo>
                      <a:cubicBezTo>
                        <a:pt x="38386" y="846920"/>
                        <a:pt x="34277" y="884540"/>
                        <a:pt x="26376" y="905608"/>
                      </a:cubicBezTo>
                      <a:cubicBezTo>
                        <a:pt x="21774" y="917880"/>
                        <a:pt x="14653" y="929054"/>
                        <a:pt x="8792" y="940777"/>
                      </a:cubicBezTo>
                      <a:lnTo>
                        <a:pt x="0" y="958362"/>
                      </a:lnTo>
                    </a:path>
                  </a:pathLst>
                </a:custGeom>
                <a:noFill/>
                <a:ln w="254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자유형: 도형 71">
                  <a:extLst>
                    <a:ext uri="{FF2B5EF4-FFF2-40B4-BE49-F238E27FC236}">
                      <a16:creationId xmlns:a16="http://schemas.microsoft.com/office/drawing/2014/main" id="{2487B383-52B1-FA92-63C4-6670A27FB610}"/>
                    </a:ext>
                  </a:extLst>
                </p:cNvPr>
                <p:cNvSpPr/>
                <p:nvPr/>
              </p:nvSpPr>
              <p:spPr>
                <a:xfrm rot="21364084">
                  <a:off x="2179479" y="5057133"/>
                  <a:ext cx="12909" cy="148258"/>
                </a:xfrm>
                <a:custGeom>
                  <a:avLst/>
                  <a:gdLst>
                    <a:gd name="connsiteX0" fmla="*/ 123092 w 123092"/>
                    <a:gd name="connsiteY0" fmla="*/ 0 h 958362"/>
                    <a:gd name="connsiteX1" fmla="*/ 96715 w 123092"/>
                    <a:gd name="connsiteY1" fmla="*/ 79131 h 958362"/>
                    <a:gd name="connsiteX2" fmla="*/ 35169 w 123092"/>
                    <a:gd name="connsiteY2" fmla="*/ 219808 h 958362"/>
                    <a:gd name="connsiteX3" fmla="*/ 17584 w 123092"/>
                    <a:gd name="connsiteY3" fmla="*/ 351693 h 958362"/>
                    <a:gd name="connsiteX4" fmla="*/ 43961 w 123092"/>
                    <a:gd name="connsiteY4" fmla="*/ 527539 h 958362"/>
                    <a:gd name="connsiteX5" fmla="*/ 61546 w 123092"/>
                    <a:gd name="connsiteY5" fmla="*/ 659423 h 958362"/>
                    <a:gd name="connsiteX6" fmla="*/ 70338 w 123092"/>
                    <a:gd name="connsiteY6" fmla="*/ 720970 h 958362"/>
                    <a:gd name="connsiteX7" fmla="*/ 43961 w 123092"/>
                    <a:gd name="connsiteY7" fmla="*/ 826477 h 958362"/>
                    <a:gd name="connsiteX8" fmla="*/ 26376 w 123092"/>
                    <a:gd name="connsiteY8" fmla="*/ 905608 h 958362"/>
                    <a:gd name="connsiteX9" fmla="*/ 8792 w 123092"/>
                    <a:gd name="connsiteY9" fmla="*/ 940777 h 958362"/>
                    <a:gd name="connsiteX10" fmla="*/ 0 w 123092"/>
                    <a:gd name="connsiteY10" fmla="*/ 958362 h 958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3092" h="958362">
                      <a:moveTo>
                        <a:pt x="123092" y="0"/>
                      </a:moveTo>
                      <a:cubicBezTo>
                        <a:pt x="109516" y="67884"/>
                        <a:pt x="122925" y="20887"/>
                        <a:pt x="96715" y="79131"/>
                      </a:cubicBezTo>
                      <a:cubicBezTo>
                        <a:pt x="75711" y="125806"/>
                        <a:pt x="35169" y="219808"/>
                        <a:pt x="35169" y="219808"/>
                      </a:cubicBezTo>
                      <a:cubicBezTo>
                        <a:pt x="32999" y="234993"/>
                        <a:pt x="17584" y="340320"/>
                        <a:pt x="17584" y="351693"/>
                      </a:cubicBezTo>
                      <a:cubicBezTo>
                        <a:pt x="17584" y="418033"/>
                        <a:pt x="32539" y="462814"/>
                        <a:pt x="43961" y="527539"/>
                      </a:cubicBezTo>
                      <a:cubicBezTo>
                        <a:pt x="49983" y="561665"/>
                        <a:pt x="57150" y="626455"/>
                        <a:pt x="61546" y="659423"/>
                      </a:cubicBezTo>
                      <a:cubicBezTo>
                        <a:pt x="64285" y="679965"/>
                        <a:pt x="67407" y="700454"/>
                        <a:pt x="70338" y="720970"/>
                      </a:cubicBezTo>
                      <a:cubicBezTo>
                        <a:pt x="52117" y="830297"/>
                        <a:pt x="73819" y="716998"/>
                        <a:pt x="43961" y="826477"/>
                      </a:cubicBezTo>
                      <a:cubicBezTo>
                        <a:pt x="38386" y="846920"/>
                        <a:pt x="34277" y="884540"/>
                        <a:pt x="26376" y="905608"/>
                      </a:cubicBezTo>
                      <a:cubicBezTo>
                        <a:pt x="21774" y="917880"/>
                        <a:pt x="14653" y="929054"/>
                        <a:pt x="8792" y="940777"/>
                      </a:cubicBezTo>
                      <a:lnTo>
                        <a:pt x="0" y="958362"/>
                      </a:lnTo>
                    </a:path>
                  </a:pathLst>
                </a:custGeom>
                <a:noFill/>
                <a:ln w="2540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자유형: 도형 72">
                  <a:extLst>
                    <a:ext uri="{FF2B5EF4-FFF2-40B4-BE49-F238E27FC236}">
                      <a16:creationId xmlns:a16="http://schemas.microsoft.com/office/drawing/2014/main" id="{85D59339-EDA9-90D2-3605-B7313619BCB0}"/>
                    </a:ext>
                  </a:extLst>
                </p:cNvPr>
                <p:cNvSpPr/>
                <p:nvPr/>
              </p:nvSpPr>
              <p:spPr>
                <a:xfrm rot="21364084">
                  <a:off x="836508" y="5250714"/>
                  <a:ext cx="12909" cy="148258"/>
                </a:xfrm>
                <a:custGeom>
                  <a:avLst/>
                  <a:gdLst>
                    <a:gd name="connsiteX0" fmla="*/ 123092 w 123092"/>
                    <a:gd name="connsiteY0" fmla="*/ 0 h 958362"/>
                    <a:gd name="connsiteX1" fmla="*/ 96715 w 123092"/>
                    <a:gd name="connsiteY1" fmla="*/ 79131 h 958362"/>
                    <a:gd name="connsiteX2" fmla="*/ 35169 w 123092"/>
                    <a:gd name="connsiteY2" fmla="*/ 219808 h 958362"/>
                    <a:gd name="connsiteX3" fmla="*/ 17584 w 123092"/>
                    <a:gd name="connsiteY3" fmla="*/ 351693 h 958362"/>
                    <a:gd name="connsiteX4" fmla="*/ 43961 w 123092"/>
                    <a:gd name="connsiteY4" fmla="*/ 527539 h 958362"/>
                    <a:gd name="connsiteX5" fmla="*/ 61546 w 123092"/>
                    <a:gd name="connsiteY5" fmla="*/ 659423 h 958362"/>
                    <a:gd name="connsiteX6" fmla="*/ 70338 w 123092"/>
                    <a:gd name="connsiteY6" fmla="*/ 720970 h 958362"/>
                    <a:gd name="connsiteX7" fmla="*/ 43961 w 123092"/>
                    <a:gd name="connsiteY7" fmla="*/ 826477 h 958362"/>
                    <a:gd name="connsiteX8" fmla="*/ 26376 w 123092"/>
                    <a:gd name="connsiteY8" fmla="*/ 905608 h 958362"/>
                    <a:gd name="connsiteX9" fmla="*/ 8792 w 123092"/>
                    <a:gd name="connsiteY9" fmla="*/ 940777 h 958362"/>
                    <a:gd name="connsiteX10" fmla="*/ 0 w 123092"/>
                    <a:gd name="connsiteY10" fmla="*/ 958362 h 958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3092" h="958362">
                      <a:moveTo>
                        <a:pt x="123092" y="0"/>
                      </a:moveTo>
                      <a:cubicBezTo>
                        <a:pt x="109516" y="67884"/>
                        <a:pt x="122925" y="20887"/>
                        <a:pt x="96715" y="79131"/>
                      </a:cubicBezTo>
                      <a:cubicBezTo>
                        <a:pt x="75711" y="125806"/>
                        <a:pt x="35169" y="219808"/>
                        <a:pt x="35169" y="219808"/>
                      </a:cubicBezTo>
                      <a:cubicBezTo>
                        <a:pt x="32999" y="234993"/>
                        <a:pt x="17584" y="340320"/>
                        <a:pt x="17584" y="351693"/>
                      </a:cubicBezTo>
                      <a:cubicBezTo>
                        <a:pt x="17584" y="418033"/>
                        <a:pt x="32539" y="462814"/>
                        <a:pt x="43961" y="527539"/>
                      </a:cubicBezTo>
                      <a:cubicBezTo>
                        <a:pt x="49983" y="561665"/>
                        <a:pt x="57150" y="626455"/>
                        <a:pt x="61546" y="659423"/>
                      </a:cubicBezTo>
                      <a:cubicBezTo>
                        <a:pt x="64285" y="679965"/>
                        <a:pt x="67407" y="700454"/>
                        <a:pt x="70338" y="720970"/>
                      </a:cubicBezTo>
                      <a:cubicBezTo>
                        <a:pt x="52117" y="830297"/>
                        <a:pt x="73819" y="716998"/>
                        <a:pt x="43961" y="826477"/>
                      </a:cubicBezTo>
                      <a:cubicBezTo>
                        <a:pt x="38386" y="846920"/>
                        <a:pt x="34277" y="884540"/>
                        <a:pt x="26376" y="905608"/>
                      </a:cubicBezTo>
                      <a:cubicBezTo>
                        <a:pt x="21774" y="917880"/>
                        <a:pt x="14653" y="929054"/>
                        <a:pt x="8792" y="940777"/>
                      </a:cubicBezTo>
                      <a:lnTo>
                        <a:pt x="0" y="958362"/>
                      </a:lnTo>
                    </a:path>
                  </a:pathLst>
                </a:custGeom>
                <a:noFill/>
                <a:ln w="2540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" name="자유형: 도형 73">
                  <a:extLst>
                    <a:ext uri="{FF2B5EF4-FFF2-40B4-BE49-F238E27FC236}">
                      <a16:creationId xmlns:a16="http://schemas.microsoft.com/office/drawing/2014/main" id="{02E6CC53-5E16-0CB2-BEDD-6C2A8EFDD678}"/>
                    </a:ext>
                  </a:extLst>
                </p:cNvPr>
                <p:cNvSpPr/>
                <p:nvPr/>
              </p:nvSpPr>
              <p:spPr>
                <a:xfrm rot="21364084">
                  <a:off x="1082823" y="5918825"/>
                  <a:ext cx="12909" cy="148258"/>
                </a:xfrm>
                <a:custGeom>
                  <a:avLst/>
                  <a:gdLst>
                    <a:gd name="connsiteX0" fmla="*/ 123092 w 123092"/>
                    <a:gd name="connsiteY0" fmla="*/ 0 h 958362"/>
                    <a:gd name="connsiteX1" fmla="*/ 96715 w 123092"/>
                    <a:gd name="connsiteY1" fmla="*/ 79131 h 958362"/>
                    <a:gd name="connsiteX2" fmla="*/ 35169 w 123092"/>
                    <a:gd name="connsiteY2" fmla="*/ 219808 h 958362"/>
                    <a:gd name="connsiteX3" fmla="*/ 17584 w 123092"/>
                    <a:gd name="connsiteY3" fmla="*/ 351693 h 958362"/>
                    <a:gd name="connsiteX4" fmla="*/ 43961 w 123092"/>
                    <a:gd name="connsiteY4" fmla="*/ 527539 h 958362"/>
                    <a:gd name="connsiteX5" fmla="*/ 61546 w 123092"/>
                    <a:gd name="connsiteY5" fmla="*/ 659423 h 958362"/>
                    <a:gd name="connsiteX6" fmla="*/ 70338 w 123092"/>
                    <a:gd name="connsiteY6" fmla="*/ 720970 h 958362"/>
                    <a:gd name="connsiteX7" fmla="*/ 43961 w 123092"/>
                    <a:gd name="connsiteY7" fmla="*/ 826477 h 958362"/>
                    <a:gd name="connsiteX8" fmla="*/ 26376 w 123092"/>
                    <a:gd name="connsiteY8" fmla="*/ 905608 h 958362"/>
                    <a:gd name="connsiteX9" fmla="*/ 8792 w 123092"/>
                    <a:gd name="connsiteY9" fmla="*/ 940777 h 958362"/>
                    <a:gd name="connsiteX10" fmla="*/ 0 w 123092"/>
                    <a:gd name="connsiteY10" fmla="*/ 958362 h 958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3092" h="958362">
                      <a:moveTo>
                        <a:pt x="123092" y="0"/>
                      </a:moveTo>
                      <a:cubicBezTo>
                        <a:pt x="109516" y="67884"/>
                        <a:pt x="122925" y="20887"/>
                        <a:pt x="96715" y="79131"/>
                      </a:cubicBezTo>
                      <a:cubicBezTo>
                        <a:pt x="75711" y="125806"/>
                        <a:pt x="35169" y="219808"/>
                        <a:pt x="35169" y="219808"/>
                      </a:cubicBezTo>
                      <a:cubicBezTo>
                        <a:pt x="32999" y="234993"/>
                        <a:pt x="17584" y="340320"/>
                        <a:pt x="17584" y="351693"/>
                      </a:cubicBezTo>
                      <a:cubicBezTo>
                        <a:pt x="17584" y="418033"/>
                        <a:pt x="32539" y="462814"/>
                        <a:pt x="43961" y="527539"/>
                      </a:cubicBezTo>
                      <a:cubicBezTo>
                        <a:pt x="49983" y="561665"/>
                        <a:pt x="57150" y="626455"/>
                        <a:pt x="61546" y="659423"/>
                      </a:cubicBezTo>
                      <a:cubicBezTo>
                        <a:pt x="64285" y="679965"/>
                        <a:pt x="67407" y="700454"/>
                        <a:pt x="70338" y="720970"/>
                      </a:cubicBezTo>
                      <a:cubicBezTo>
                        <a:pt x="52117" y="830297"/>
                        <a:pt x="73819" y="716998"/>
                        <a:pt x="43961" y="826477"/>
                      </a:cubicBezTo>
                      <a:cubicBezTo>
                        <a:pt x="38386" y="846920"/>
                        <a:pt x="34277" y="884540"/>
                        <a:pt x="26376" y="905608"/>
                      </a:cubicBezTo>
                      <a:cubicBezTo>
                        <a:pt x="21774" y="917880"/>
                        <a:pt x="14653" y="929054"/>
                        <a:pt x="8792" y="940777"/>
                      </a:cubicBezTo>
                      <a:lnTo>
                        <a:pt x="0" y="958362"/>
                      </a:lnTo>
                    </a:path>
                  </a:pathLst>
                </a:custGeom>
                <a:noFill/>
                <a:ln w="2540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자유형: 도형 74">
                  <a:extLst>
                    <a:ext uri="{FF2B5EF4-FFF2-40B4-BE49-F238E27FC236}">
                      <a16:creationId xmlns:a16="http://schemas.microsoft.com/office/drawing/2014/main" id="{C746E4D3-0DA4-6504-7B11-8C7C694D1C82}"/>
                    </a:ext>
                  </a:extLst>
                </p:cNvPr>
                <p:cNvSpPr/>
                <p:nvPr/>
              </p:nvSpPr>
              <p:spPr>
                <a:xfrm rot="21364084">
                  <a:off x="1866733" y="6132131"/>
                  <a:ext cx="12909" cy="148258"/>
                </a:xfrm>
                <a:custGeom>
                  <a:avLst/>
                  <a:gdLst>
                    <a:gd name="connsiteX0" fmla="*/ 123092 w 123092"/>
                    <a:gd name="connsiteY0" fmla="*/ 0 h 958362"/>
                    <a:gd name="connsiteX1" fmla="*/ 96715 w 123092"/>
                    <a:gd name="connsiteY1" fmla="*/ 79131 h 958362"/>
                    <a:gd name="connsiteX2" fmla="*/ 35169 w 123092"/>
                    <a:gd name="connsiteY2" fmla="*/ 219808 h 958362"/>
                    <a:gd name="connsiteX3" fmla="*/ 17584 w 123092"/>
                    <a:gd name="connsiteY3" fmla="*/ 351693 h 958362"/>
                    <a:gd name="connsiteX4" fmla="*/ 43961 w 123092"/>
                    <a:gd name="connsiteY4" fmla="*/ 527539 h 958362"/>
                    <a:gd name="connsiteX5" fmla="*/ 61546 w 123092"/>
                    <a:gd name="connsiteY5" fmla="*/ 659423 h 958362"/>
                    <a:gd name="connsiteX6" fmla="*/ 70338 w 123092"/>
                    <a:gd name="connsiteY6" fmla="*/ 720970 h 958362"/>
                    <a:gd name="connsiteX7" fmla="*/ 43961 w 123092"/>
                    <a:gd name="connsiteY7" fmla="*/ 826477 h 958362"/>
                    <a:gd name="connsiteX8" fmla="*/ 26376 w 123092"/>
                    <a:gd name="connsiteY8" fmla="*/ 905608 h 958362"/>
                    <a:gd name="connsiteX9" fmla="*/ 8792 w 123092"/>
                    <a:gd name="connsiteY9" fmla="*/ 940777 h 958362"/>
                    <a:gd name="connsiteX10" fmla="*/ 0 w 123092"/>
                    <a:gd name="connsiteY10" fmla="*/ 958362 h 958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3092" h="958362">
                      <a:moveTo>
                        <a:pt x="123092" y="0"/>
                      </a:moveTo>
                      <a:cubicBezTo>
                        <a:pt x="109516" y="67884"/>
                        <a:pt x="122925" y="20887"/>
                        <a:pt x="96715" y="79131"/>
                      </a:cubicBezTo>
                      <a:cubicBezTo>
                        <a:pt x="75711" y="125806"/>
                        <a:pt x="35169" y="219808"/>
                        <a:pt x="35169" y="219808"/>
                      </a:cubicBezTo>
                      <a:cubicBezTo>
                        <a:pt x="32999" y="234993"/>
                        <a:pt x="17584" y="340320"/>
                        <a:pt x="17584" y="351693"/>
                      </a:cubicBezTo>
                      <a:cubicBezTo>
                        <a:pt x="17584" y="418033"/>
                        <a:pt x="32539" y="462814"/>
                        <a:pt x="43961" y="527539"/>
                      </a:cubicBezTo>
                      <a:cubicBezTo>
                        <a:pt x="49983" y="561665"/>
                        <a:pt x="57150" y="626455"/>
                        <a:pt x="61546" y="659423"/>
                      </a:cubicBezTo>
                      <a:cubicBezTo>
                        <a:pt x="64285" y="679965"/>
                        <a:pt x="67407" y="700454"/>
                        <a:pt x="70338" y="720970"/>
                      </a:cubicBezTo>
                      <a:cubicBezTo>
                        <a:pt x="52117" y="830297"/>
                        <a:pt x="73819" y="716998"/>
                        <a:pt x="43961" y="826477"/>
                      </a:cubicBezTo>
                      <a:cubicBezTo>
                        <a:pt x="38386" y="846920"/>
                        <a:pt x="34277" y="884540"/>
                        <a:pt x="26376" y="905608"/>
                      </a:cubicBezTo>
                      <a:cubicBezTo>
                        <a:pt x="21774" y="917880"/>
                        <a:pt x="14653" y="929054"/>
                        <a:pt x="8792" y="940777"/>
                      </a:cubicBezTo>
                      <a:lnTo>
                        <a:pt x="0" y="958362"/>
                      </a:lnTo>
                    </a:path>
                  </a:pathLst>
                </a:custGeom>
                <a:noFill/>
                <a:ln w="2540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자유형: 도형 75">
                  <a:extLst>
                    <a:ext uri="{FF2B5EF4-FFF2-40B4-BE49-F238E27FC236}">
                      <a16:creationId xmlns:a16="http://schemas.microsoft.com/office/drawing/2014/main" id="{313A5364-D483-7591-119D-58AB607953DF}"/>
                    </a:ext>
                  </a:extLst>
                </p:cNvPr>
                <p:cNvSpPr/>
                <p:nvPr/>
              </p:nvSpPr>
              <p:spPr>
                <a:xfrm rot="21364084">
                  <a:off x="1173567" y="5101919"/>
                  <a:ext cx="12909" cy="148258"/>
                </a:xfrm>
                <a:custGeom>
                  <a:avLst/>
                  <a:gdLst>
                    <a:gd name="connsiteX0" fmla="*/ 123092 w 123092"/>
                    <a:gd name="connsiteY0" fmla="*/ 0 h 958362"/>
                    <a:gd name="connsiteX1" fmla="*/ 96715 w 123092"/>
                    <a:gd name="connsiteY1" fmla="*/ 79131 h 958362"/>
                    <a:gd name="connsiteX2" fmla="*/ 35169 w 123092"/>
                    <a:gd name="connsiteY2" fmla="*/ 219808 h 958362"/>
                    <a:gd name="connsiteX3" fmla="*/ 17584 w 123092"/>
                    <a:gd name="connsiteY3" fmla="*/ 351693 h 958362"/>
                    <a:gd name="connsiteX4" fmla="*/ 43961 w 123092"/>
                    <a:gd name="connsiteY4" fmla="*/ 527539 h 958362"/>
                    <a:gd name="connsiteX5" fmla="*/ 61546 w 123092"/>
                    <a:gd name="connsiteY5" fmla="*/ 659423 h 958362"/>
                    <a:gd name="connsiteX6" fmla="*/ 70338 w 123092"/>
                    <a:gd name="connsiteY6" fmla="*/ 720970 h 958362"/>
                    <a:gd name="connsiteX7" fmla="*/ 43961 w 123092"/>
                    <a:gd name="connsiteY7" fmla="*/ 826477 h 958362"/>
                    <a:gd name="connsiteX8" fmla="*/ 26376 w 123092"/>
                    <a:gd name="connsiteY8" fmla="*/ 905608 h 958362"/>
                    <a:gd name="connsiteX9" fmla="*/ 8792 w 123092"/>
                    <a:gd name="connsiteY9" fmla="*/ 940777 h 958362"/>
                    <a:gd name="connsiteX10" fmla="*/ 0 w 123092"/>
                    <a:gd name="connsiteY10" fmla="*/ 958362 h 958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3092" h="958362">
                      <a:moveTo>
                        <a:pt x="123092" y="0"/>
                      </a:moveTo>
                      <a:cubicBezTo>
                        <a:pt x="109516" y="67884"/>
                        <a:pt x="122925" y="20887"/>
                        <a:pt x="96715" y="79131"/>
                      </a:cubicBezTo>
                      <a:cubicBezTo>
                        <a:pt x="75711" y="125806"/>
                        <a:pt x="35169" y="219808"/>
                        <a:pt x="35169" y="219808"/>
                      </a:cubicBezTo>
                      <a:cubicBezTo>
                        <a:pt x="32999" y="234993"/>
                        <a:pt x="17584" y="340320"/>
                        <a:pt x="17584" y="351693"/>
                      </a:cubicBezTo>
                      <a:cubicBezTo>
                        <a:pt x="17584" y="418033"/>
                        <a:pt x="32539" y="462814"/>
                        <a:pt x="43961" y="527539"/>
                      </a:cubicBezTo>
                      <a:cubicBezTo>
                        <a:pt x="49983" y="561665"/>
                        <a:pt x="57150" y="626455"/>
                        <a:pt x="61546" y="659423"/>
                      </a:cubicBezTo>
                      <a:cubicBezTo>
                        <a:pt x="64285" y="679965"/>
                        <a:pt x="67407" y="700454"/>
                        <a:pt x="70338" y="720970"/>
                      </a:cubicBezTo>
                      <a:cubicBezTo>
                        <a:pt x="52117" y="830297"/>
                        <a:pt x="73819" y="716998"/>
                        <a:pt x="43961" y="826477"/>
                      </a:cubicBezTo>
                      <a:cubicBezTo>
                        <a:pt x="38386" y="846920"/>
                        <a:pt x="34277" y="884540"/>
                        <a:pt x="26376" y="905608"/>
                      </a:cubicBezTo>
                      <a:cubicBezTo>
                        <a:pt x="21774" y="917880"/>
                        <a:pt x="14653" y="929054"/>
                        <a:pt x="8792" y="940777"/>
                      </a:cubicBezTo>
                      <a:lnTo>
                        <a:pt x="0" y="958362"/>
                      </a:lnTo>
                    </a:path>
                  </a:pathLst>
                </a:custGeom>
                <a:noFill/>
                <a:ln w="254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" name="자유형: 도형 76">
                  <a:extLst>
                    <a:ext uri="{FF2B5EF4-FFF2-40B4-BE49-F238E27FC236}">
                      <a16:creationId xmlns:a16="http://schemas.microsoft.com/office/drawing/2014/main" id="{07BDE9C7-EC67-FD1A-529C-CE9ED8F8C78A}"/>
                    </a:ext>
                  </a:extLst>
                </p:cNvPr>
                <p:cNvSpPr/>
                <p:nvPr/>
              </p:nvSpPr>
              <p:spPr>
                <a:xfrm rot="21364084">
                  <a:off x="2729012" y="5214395"/>
                  <a:ext cx="12909" cy="148258"/>
                </a:xfrm>
                <a:custGeom>
                  <a:avLst/>
                  <a:gdLst>
                    <a:gd name="connsiteX0" fmla="*/ 123092 w 123092"/>
                    <a:gd name="connsiteY0" fmla="*/ 0 h 958362"/>
                    <a:gd name="connsiteX1" fmla="*/ 96715 w 123092"/>
                    <a:gd name="connsiteY1" fmla="*/ 79131 h 958362"/>
                    <a:gd name="connsiteX2" fmla="*/ 35169 w 123092"/>
                    <a:gd name="connsiteY2" fmla="*/ 219808 h 958362"/>
                    <a:gd name="connsiteX3" fmla="*/ 17584 w 123092"/>
                    <a:gd name="connsiteY3" fmla="*/ 351693 h 958362"/>
                    <a:gd name="connsiteX4" fmla="*/ 43961 w 123092"/>
                    <a:gd name="connsiteY4" fmla="*/ 527539 h 958362"/>
                    <a:gd name="connsiteX5" fmla="*/ 61546 w 123092"/>
                    <a:gd name="connsiteY5" fmla="*/ 659423 h 958362"/>
                    <a:gd name="connsiteX6" fmla="*/ 70338 w 123092"/>
                    <a:gd name="connsiteY6" fmla="*/ 720970 h 958362"/>
                    <a:gd name="connsiteX7" fmla="*/ 43961 w 123092"/>
                    <a:gd name="connsiteY7" fmla="*/ 826477 h 958362"/>
                    <a:gd name="connsiteX8" fmla="*/ 26376 w 123092"/>
                    <a:gd name="connsiteY8" fmla="*/ 905608 h 958362"/>
                    <a:gd name="connsiteX9" fmla="*/ 8792 w 123092"/>
                    <a:gd name="connsiteY9" fmla="*/ 940777 h 958362"/>
                    <a:gd name="connsiteX10" fmla="*/ 0 w 123092"/>
                    <a:gd name="connsiteY10" fmla="*/ 958362 h 958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3092" h="958362">
                      <a:moveTo>
                        <a:pt x="123092" y="0"/>
                      </a:moveTo>
                      <a:cubicBezTo>
                        <a:pt x="109516" y="67884"/>
                        <a:pt x="122925" y="20887"/>
                        <a:pt x="96715" y="79131"/>
                      </a:cubicBezTo>
                      <a:cubicBezTo>
                        <a:pt x="75711" y="125806"/>
                        <a:pt x="35169" y="219808"/>
                        <a:pt x="35169" y="219808"/>
                      </a:cubicBezTo>
                      <a:cubicBezTo>
                        <a:pt x="32999" y="234993"/>
                        <a:pt x="17584" y="340320"/>
                        <a:pt x="17584" y="351693"/>
                      </a:cubicBezTo>
                      <a:cubicBezTo>
                        <a:pt x="17584" y="418033"/>
                        <a:pt x="32539" y="462814"/>
                        <a:pt x="43961" y="527539"/>
                      </a:cubicBezTo>
                      <a:cubicBezTo>
                        <a:pt x="49983" y="561665"/>
                        <a:pt x="57150" y="626455"/>
                        <a:pt x="61546" y="659423"/>
                      </a:cubicBezTo>
                      <a:cubicBezTo>
                        <a:pt x="64285" y="679965"/>
                        <a:pt x="67407" y="700454"/>
                        <a:pt x="70338" y="720970"/>
                      </a:cubicBezTo>
                      <a:cubicBezTo>
                        <a:pt x="52117" y="830297"/>
                        <a:pt x="73819" y="716998"/>
                        <a:pt x="43961" y="826477"/>
                      </a:cubicBezTo>
                      <a:cubicBezTo>
                        <a:pt x="38386" y="846920"/>
                        <a:pt x="34277" y="884540"/>
                        <a:pt x="26376" y="905608"/>
                      </a:cubicBezTo>
                      <a:cubicBezTo>
                        <a:pt x="21774" y="917880"/>
                        <a:pt x="14653" y="929054"/>
                        <a:pt x="8792" y="940777"/>
                      </a:cubicBezTo>
                      <a:lnTo>
                        <a:pt x="0" y="958362"/>
                      </a:lnTo>
                    </a:path>
                  </a:pathLst>
                </a:custGeom>
                <a:noFill/>
                <a:ln w="254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자유형: 도형 81">
                  <a:extLst>
                    <a:ext uri="{FF2B5EF4-FFF2-40B4-BE49-F238E27FC236}">
                      <a16:creationId xmlns:a16="http://schemas.microsoft.com/office/drawing/2014/main" id="{BF79DDCC-9978-4C27-D838-9CE24A3BB4E0}"/>
                    </a:ext>
                  </a:extLst>
                </p:cNvPr>
                <p:cNvSpPr/>
                <p:nvPr/>
              </p:nvSpPr>
              <p:spPr>
                <a:xfrm rot="21364084">
                  <a:off x="3274505" y="5170246"/>
                  <a:ext cx="12909" cy="148258"/>
                </a:xfrm>
                <a:custGeom>
                  <a:avLst/>
                  <a:gdLst>
                    <a:gd name="connsiteX0" fmla="*/ 123092 w 123092"/>
                    <a:gd name="connsiteY0" fmla="*/ 0 h 958362"/>
                    <a:gd name="connsiteX1" fmla="*/ 96715 w 123092"/>
                    <a:gd name="connsiteY1" fmla="*/ 79131 h 958362"/>
                    <a:gd name="connsiteX2" fmla="*/ 35169 w 123092"/>
                    <a:gd name="connsiteY2" fmla="*/ 219808 h 958362"/>
                    <a:gd name="connsiteX3" fmla="*/ 17584 w 123092"/>
                    <a:gd name="connsiteY3" fmla="*/ 351693 h 958362"/>
                    <a:gd name="connsiteX4" fmla="*/ 43961 w 123092"/>
                    <a:gd name="connsiteY4" fmla="*/ 527539 h 958362"/>
                    <a:gd name="connsiteX5" fmla="*/ 61546 w 123092"/>
                    <a:gd name="connsiteY5" fmla="*/ 659423 h 958362"/>
                    <a:gd name="connsiteX6" fmla="*/ 70338 w 123092"/>
                    <a:gd name="connsiteY6" fmla="*/ 720970 h 958362"/>
                    <a:gd name="connsiteX7" fmla="*/ 43961 w 123092"/>
                    <a:gd name="connsiteY7" fmla="*/ 826477 h 958362"/>
                    <a:gd name="connsiteX8" fmla="*/ 26376 w 123092"/>
                    <a:gd name="connsiteY8" fmla="*/ 905608 h 958362"/>
                    <a:gd name="connsiteX9" fmla="*/ 8792 w 123092"/>
                    <a:gd name="connsiteY9" fmla="*/ 940777 h 958362"/>
                    <a:gd name="connsiteX10" fmla="*/ 0 w 123092"/>
                    <a:gd name="connsiteY10" fmla="*/ 958362 h 958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3092" h="958362">
                      <a:moveTo>
                        <a:pt x="123092" y="0"/>
                      </a:moveTo>
                      <a:cubicBezTo>
                        <a:pt x="109516" y="67884"/>
                        <a:pt x="122925" y="20887"/>
                        <a:pt x="96715" y="79131"/>
                      </a:cubicBezTo>
                      <a:cubicBezTo>
                        <a:pt x="75711" y="125806"/>
                        <a:pt x="35169" y="219808"/>
                        <a:pt x="35169" y="219808"/>
                      </a:cubicBezTo>
                      <a:cubicBezTo>
                        <a:pt x="32999" y="234993"/>
                        <a:pt x="17584" y="340320"/>
                        <a:pt x="17584" y="351693"/>
                      </a:cubicBezTo>
                      <a:cubicBezTo>
                        <a:pt x="17584" y="418033"/>
                        <a:pt x="32539" y="462814"/>
                        <a:pt x="43961" y="527539"/>
                      </a:cubicBezTo>
                      <a:cubicBezTo>
                        <a:pt x="49983" y="561665"/>
                        <a:pt x="57150" y="626455"/>
                        <a:pt x="61546" y="659423"/>
                      </a:cubicBezTo>
                      <a:cubicBezTo>
                        <a:pt x="64285" y="679965"/>
                        <a:pt x="67407" y="700454"/>
                        <a:pt x="70338" y="720970"/>
                      </a:cubicBezTo>
                      <a:cubicBezTo>
                        <a:pt x="52117" y="830297"/>
                        <a:pt x="73819" y="716998"/>
                        <a:pt x="43961" y="826477"/>
                      </a:cubicBezTo>
                      <a:cubicBezTo>
                        <a:pt x="38386" y="846920"/>
                        <a:pt x="34277" y="884540"/>
                        <a:pt x="26376" y="905608"/>
                      </a:cubicBezTo>
                      <a:cubicBezTo>
                        <a:pt x="21774" y="917880"/>
                        <a:pt x="14653" y="929054"/>
                        <a:pt x="8792" y="940777"/>
                      </a:cubicBezTo>
                      <a:lnTo>
                        <a:pt x="0" y="958362"/>
                      </a:lnTo>
                    </a:path>
                  </a:pathLst>
                </a:custGeom>
                <a:noFill/>
                <a:ln w="254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자유형: 도형 82">
                  <a:extLst>
                    <a:ext uri="{FF2B5EF4-FFF2-40B4-BE49-F238E27FC236}">
                      <a16:creationId xmlns:a16="http://schemas.microsoft.com/office/drawing/2014/main" id="{6305400D-D726-F4DD-2982-76729C04EBAF}"/>
                    </a:ext>
                  </a:extLst>
                </p:cNvPr>
                <p:cNvSpPr/>
                <p:nvPr/>
              </p:nvSpPr>
              <p:spPr>
                <a:xfrm rot="21364084">
                  <a:off x="3519549" y="5144425"/>
                  <a:ext cx="12909" cy="148258"/>
                </a:xfrm>
                <a:custGeom>
                  <a:avLst/>
                  <a:gdLst>
                    <a:gd name="connsiteX0" fmla="*/ 123092 w 123092"/>
                    <a:gd name="connsiteY0" fmla="*/ 0 h 958362"/>
                    <a:gd name="connsiteX1" fmla="*/ 96715 w 123092"/>
                    <a:gd name="connsiteY1" fmla="*/ 79131 h 958362"/>
                    <a:gd name="connsiteX2" fmla="*/ 35169 w 123092"/>
                    <a:gd name="connsiteY2" fmla="*/ 219808 h 958362"/>
                    <a:gd name="connsiteX3" fmla="*/ 17584 w 123092"/>
                    <a:gd name="connsiteY3" fmla="*/ 351693 h 958362"/>
                    <a:gd name="connsiteX4" fmla="*/ 43961 w 123092"/>
                    <a:gd name="connsiteY4" fmla="*/ 527539 h 958362"/>
                    <a:gd name="connsiteX5" fmla="*/ 61546 w 123092"/>
                    <a:gd name="connsiteY5" fmla="*/ 659423 h 958362"/>
                    <a:gd name="connsiteX6" fmla="*/ 70338 w 123092"/>
                    <a:gd name="connsiteY6" fmla="*/ 720970 h 958362"/>
                    <a:gd name="connsiteX7" fmla="*/ 43961 w 123092"/>
                    <a:gd name="connsiteY7" fmla="*/ 826477 h 958362"/>
                    <a:gd name="connsiteX8" fmla="*/ 26376 w 123092"/>
                    <a:gd name="connsiteY8" fmla="*/ 905608 h 958362"/>
                    <a:gd name="connsiteX9" fmla="*/ 8792 w 123092"/>
                    <a:gd name="connsiteY9" fmla="*/ 940777 h 958362"/>
                    <a:gd name="connsiteX10" fmla="*/ 0 w 123092"/>
                    <a:gd name="connsiteY10" fmla="*/ 958362 h 958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3092" h="958362">
                      <a:moveTo>
                        <a:pt x="123092" y="0"/>
                      </a:moveTo>
                      <a:cubicBezTo>
                        <a:pt x="109516" y="67884"/>
                        <a:pt x="122925" y="20887"/>
                        <a:pt x="96715" y="79131"/>
                      </a:cubicBezTo>
                      <a:cubicBezTo>
                        <a:pt x="75711" y="125806"/>
                        <a:pt x="35169" y="219808"/>
                        <a:pt x="35169" y="219808"/>
                      </a:cubicBezTo>
                      <a:cubicBezTo>
                        <a:pt x="32999" y="234993"/>
                        <a:pt x="17584" y="340320"/>
                        <a:pt x="17584" y="351693"/>
                      </a:cubicBezTo>
                      <a:cubicBezTo>
                        <a:pt x="17584" y="418033"/>
                        <a:pt x="32539" y="462814"/>
                        <a:pt x="43961" y="527539"/>
                      </a:cubicBezTo>
                      <a:cubicBezTo>
                        <a:pt x="49983" y="561665"/>
                        <a:pt x="57150" y="626455"/>
                        <a:pt x="61546" y="659423"/>
                      </a:cubicBezTo>
                      <a:cubicBezTo>
                        <a:pt x="64285" y="679965"/>
                        <a:pt x="67407" y="700454"/>
                        <a:pt x="70338" y="720970"/>
                      </a:cubicBezTo>
                      <a:cubicBezTo>
                        <a:pt x="52117" y="830297"/>
                        <a:pt x="73819" y="716998"/>
                        <a:pt x="43961" y="826477"/>
                      </a:cubicBezTo>
                      <a:cubicBezTo>
                        <a:pt x="38386" y="846920"/>
                        <a:pt x="34277" y="884540"/>
                        <a:pt x="26376" y="905608"/>
                      </a:cubicBezTo>
                      <a:cubicBezTo>
                        <a:pt x="21774" y="917880"/>
                        <a:pt x="14653" y="929054"/>
                        <a:pt x="8792" y="940777"/>
                      </a:cubicBezTo>
                      <a:lnTo>
                        <a:pt x="0" y="958362"/>
                      </a:lnTo>
                    </a:path>
                  </a:pathLst>
                </a:custGeom>
                <a:noFill/>
                <a:ln w="254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자유형: 도형 83">
                  <a:extLst>
                    <a:ext uri="{FF2B5EF4-FFF2-40B4-BE49-F238E27FC236}">
                      <a16:creationId xmlns:a16="http://schemas.microsoft.com/office/drawing/2014/main" id="{ACCBE33E-C453-E435-2884-5FED321458F0}"/>
                    </a:ext>
                  </a:extLst>
                </p:cNvPr>
                <p:cNvSpPr/>
                <p:nvPr/>
              </p:nvSpPr>
              <p:spPr>
                <a:xfrm rot="21364084">
                  <a:off x="2809654" y="5064421"/>
                  <a:ext cx="12909" cy="148258"/>
                </a:xfrm>
                <a:custGeom>
                  <a:avLst/>
                  <a:gdLst>
                    <a:gd name="connsiteX0" fmla="*/ 123092 w 123092"/>
                    <a:gd name="connsiteY0" fmla="*/ 0 h 958362"/>
                    <a:gd name="connsiteX1" fmla="*/ 96715 w 123092"/>
                    <a:gd name="connsiteY1" fmla="*/ 79131 h 958362"/>
                    <a:gd name="connsiteX2" fmla="*/ 35169 w 123092"/>
                    <a:gd name="connsiteY2" fmla="*/ 219808 h 958362"/>
                    <a:gd name="connsiteX3" fmla="*/ 17584 w 123092"/>
                    <a:gd name="connsiteY3" fmla="*/ 351693 h 958362"/>
                    <a:gd name="connsiteX4" fmla="*/ 43961 w 123092"/>
                    <a:gd name="connsiteY4" fmla="*/ 527539 h 958362"/>
                    <a:gd name="connsiteX5" fmla="*/ 61546 w 123092"/>
                    <a:gd name="connsiteY5" fmla="*/ 659423 h 958362"/>
                    <a:gd name="connsiteX6" fmla="*/ 70338 w 123092"/>
                    <a:gd name="connsiteY6" fmla="*/ 720970 h 958362"/>
                    <a:gd name="connsiteX7" fmla="*/ 43961 w 123092"/>
                    <a:gd name="connsiteY7" fmla="*/ 826477 h 958362"/>
                    <a:gd name="connsiteX8" fmla="*/ 26376 w 123092"/>
                    <a:gd name="connsiteY8" fmla="*/ 905608 h 958362"/>
                    <a:gd name="connsiteX9" fmla="*/ 8792 w 123092"/>
                    <a:gd name="connsiteY9" fmla="*/ 940777 h 958362"/>
                    <a:gd name="connsiteX10" fmla="*/ 0 w 123092"/>
                    <a:gd name="connsiteY10" fmla="*/ 958362 h 958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3092" h="958362">
                      <a:moveTo>
                        <a:pt x="123092" y="0"/>
                      </a:moveTo>
                      <a:cubicBezTo>
                        <a:pt x="109516" y="67884"/>
                        <a:pt x="122925" y="20887"/>
                        <a:pt x="96715" y="79131"/>
                      </a:cubicBezTo>
                      <a:cubicBezTo>
                        <a:pt x="75711" y="125806"/>
                        <a:pt x="35169" y="219808"/>
                        <a:pt x="35169" y="219808"/>
                      </a:cubicBezTo>
                      <a:cubicBezTo>
                        <a:pt x="32999" y="234993"/>
                        <a:pt x="17584" y="340320"/>
                        <a:pt x="17584" y="351693"/>
                      </a:cubicBezTo>
                      <a:cubicBezTo>
                        <a:pt x="17584" y="418033"/>
                        <a:pt x="32539" y="462814"/>
                        <a:pt x="43961" y="527539"/>
                      </a:cubicBezTo>
                      <a:cubicBezTo>
                        <a:pt x="49983" y="561665"/>
                        <a:pt x="57150" y="626455"/>
                        <a:pt x="61546" y="659423"/>
                      </a:cubicBezTo>
                      <a:cubicBezTo>
                        <a:pt x="64285" y="679965"/>
                        <a:pt x="67407" y="700454"/>
                        <a:pt x="70338" y="720970"/>
                      </a:cubicBezTo>
                      <a:cubicBezTo>
                        <a:pt x="52117" y="830297"/>
                        <a:pt x="73819" y="716998"/>
                        <a:pt x="43961" y="826477"/>
                      </a:cubicBezTo>
                      <a:cubicBezTo>
                        <a:pt x="38386" y="846920"/>
                        <a:pt x="34277" y="884540"/>
                        <a:pt x="26376" y="905608"/>
                      </a:cubicBezTo>
                      <a:cubicBezTo>
                        <a:pt x="21774" y="917880"/>
                        <a:pt x="14653" y="929054"/>
                        <a:pt x="8792" y="940777"/>
                      </a:cubicBezTo>
                      <a:lnTo>
                        <a:pt x="0" y="958362"/>
                      </a:lnTo>
                    </a:path>
                  </a:pathLst>
                </a:custGeom>
                <a:noFill/>
                <a:ln w="2540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자유형: 도형 84">
                  <a:extLst>
                    <a:ext uri="{FF2B5EF4-FFF2-40B4-BE49-F238E27FC236}">
                      <a16:creationId xmlns:a16="http://schemas.microsoft.com/office/drawing/2014/main" id="{9D191A29-D7CE-13F1-5DDF-25A14BFC404F}"/>
                    </a:ext>
                  </a:extLst>
                </p:cNvPr>
                <p:cNvSpPr/>
                <p:nvPr/>
              </p:nvSpPr>
              <p:spPr>
                <a:xfrm rot="21364084">
                  <a:off x="1824443" y="5090672"/>
                  <a:ext cx="12909" cy="148258"/>
                </a:xfrm>
                <a:custGeom>
                  <a:avLst/>
                  <a:gdLst>
                    <a:gd name="connsiteX0" fmla="*/ 123092 w 123092"/>
                    <a:gd name="connsiteY0" fmla="*/ 0 h 958362"/>
                    <a:gd name="connsiteX1" fmla="*/ 96715 w 123092"/>
                    <a:gd name="connsiteY1" fmla="*/ 79131 h 958362"/>
                    <a:gd name="connsiteX2" fmla="*/ 35169 w 123092"/>
                    <a:gd name="connsiteY2" fmla="*/ 219808 h 958362"/>
                    <a:gd name="connsiteX3" fmla="*/ 17584 w 123092"/>
                    <a:gd name="connsiteY3" fmla="*/ 351693 h 958362"/>
                    <a:gd name="connsiteX4" fmla="*/ 43961 w 123092"/>
                    <a:gd name="connsiteY4" fmla="*/ 527539 h 958362"/>
                    <a:gd name="connsiteX5" fmla="*/ 61546 w 123092"/>
                    <a:gd name="connsiteY5" fmla="*/ 659423 h 958362"/>
                    <a:gd name="connsiteX6" fmla="*/ 70338 w 123092"/>
                    <a:gd name="connsiteY6" fmla="*/ 720970 h 958362"/>
                    <a:gd name="connsiteX7" fmla="*/ 43961 w 123092"/>
                    <a:gd name="connsiteY7" fmla="*/ 826477 h 958362"/>
                    <a:gd name="connsiteX8" fmla="*/ 26376 w 123092"/>
                    <a:gd name="connsiteY8" fmla="*/ 905608 h 958362"/>
                    <a:gd name="connsiteX9" fmla="*/ 8792 w 123092"/>
                    <a:gd name="connsiteY9" fmla="*/ 940777 h 958362"/>
                    <a:gd name="connsiteX10" fmla="*/ 0 w 123092"/>
                    <a:gd name="connsiteY10" fmla="*/ 958362 h 958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3092" h="958362">
                      <a:moveTo>
                        <a:pt x="123092" y="0"/>
                      </a:moveTo>
                      <a:cubicBezTo>
                        <a:pt x="109516" y="67884"/>
                        <a:pt x="122925" y="20887"/>
                        <a:pt x="96715" y="79131"/>
                      </a:cubicBezTo>
                      <a:cubicBezTo>
                        <a:pt x="75711" y="125806"/>
                        <a:pt x="35169" y="219808"/>
                        <a:pt x="35169" y="219808"/>
                      </a:cubicBezTo>
                      <a:cubicBezTo>
                        <a:pt x="32999" y="234993"/>
                        <a:pt x="17584" y="340320"/>
                        <a:pt x="17584" y="351693"/>
                      </a:cubicBezTo>
                      <a:cubicBezTo>
                        <a:pt x="17584" y="418033"/>
                        <a:pt x="32539" y="462814"/>
                        <a:pt x="43961" y="527539"/>
                      </a:cubicBezTo>
                      <a:cubicBezTo>
                        <a:pt x="49983" y="561665"/>
                        <a:pt x="57150" y="626455"/>
                        <a:pt x="61546" y="659423"/>
                      </a:cubicBezTo>
                      <a:cubicBezTo>
                        <a:pt x="64285" y="679965"/>
                        <a:pt x="67407" y="700454"/>
                        <a:pt x="70338" y="720970"/>
                      </a:cubicBezTo>
                      <a:cubicBezTo>
                        <a:pt x="52117" y="830297"/>
                        <a:pt x="73819" y="716998"/>
                        <a:pt x="43961" y="826477"/>
                      </a:cubicBezTo>
                      <a:cubicBezTo>
                        <a:pt x="38386" y="846920"/>
                        <a:pt x="34277" y="884540"/>
                        <a:pt x="26376" y="905608"/>
                      </a:cubicBezTo>
                      <a:cubicBezTo>
                        <a:pt x="21774" y="917880"/>
                        <a:pt x="14653" y="929054"/>
                        <a:pt x="8792" y="940777"/>
                      </a:cubicBezTo>
                      <a:lnTo>
                        <a:pt x="0" y="958362"/>
                      </a:lnTo>
                    </a:path>
                  </a:pathLst>
                </a:custGeom>
                <a:noFill/>
                <a:ln w="2540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자유형: 도형 85">
                  <a:extLst>
                    <a:ext uri="{FF2B5EF4-FFF2-40B4-BE49-F238E27FC236}">
                      <a16:creationId xmlns:a16="http://schemas.microsoft.com/office/drawing/2014/main" id="{BAD564EC-B589-140F-D326-F185F6CCA3A7}"/>
                    </a:ext>
                  </a:extLst>
                </p:cNvPr>
                <p:cNvSpPr/>
                <p:nvPr/>
              </p:nvSpPr>
              <p:spPr>
                <a:xfrm rot="21364084">
                  <a:off x="1288084" y="5133782"/>
                  <a:ext cx="12909" cy="148258"/>
                </a:xfrm>
                <a:custGeom>
                  <a:avLst/>
                  <a:gdLst>
                    <a:gd name="connsiteX0" fmla="*/ 123092 w 123092"/>
                    <a:gd name="connsiteY0" fmla="*/ 0 h 958362"/>
                    <a:gd name="connsiteX1" fmla="*/ 96715 w 123092"/>
                    <a:gd name="connsiteY1" fmla="*/ 79131 h 958362"/>
                    <a:gd name="connsiteX2" fmla="*/ 35169 w 123092"/>
                    <a:gd name="connsiteY2" fmla="*/ 219808 h 958362"/>
                    <a:gd name="connsiteX3" fmla="*/ 17584 w 123092"/>
                    <a:gd name="connsiteY3" fmla="*/ 351693 h 958362"/>
                    <a:gd name="connsiteX4" fmla="*/ 43961 w 123092"/>
                    <a:gd name="connsiteY4" fmla="*/ 527539 h 958362"/>
                    <a:gd name="connsiteX5" fmla="*/ 61546 w 123092"/>
                    <a:gd name="connsiteY5" fmla="*/ 659423 h 958362"/>
                    <a:gd name="connsiteX6" fmla="*/ 70338 w 123092"/>
                    <a:gd name="connsiteY6" fmla="*/ 720970 h 958362"/>
                    <a:gd name="connsiteX7" fmla="*/ 43961 w 123092"/>
                    <a:gd name="connsiteY7" fmla="*/ 826477 h 958362"/>
                    <a:gd name="connsiteX8" fmla="*/ 26376 w 123092"/>
                    <a:gd name="connsiteY8" fmla="*/ 905608 h 958362"/>
                    <a:gd name="connsiteX9" fmla="*/ 8792 w 123092"/>
                    <a:gd name="connsiteY9" fmla="*/ 940777 h 958362"/>
                    <a:gd name="connsiteX10" fmla="*/ 0 w 123092"/>
                    <a:gd name="connsiteY10" fmla="*/ 958362 h 958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3092" h="958362">
                      <a:moveTo>
                        <a:pt x="123092" y="0"/>
                      </a:moveTo>
                      <a:cubicBezTo>
                        <a:pt x="109516" y="67884"/>
                        <a:pt x="122925" y="20887"/>
                        <a:pt x="96715" y="79131"/>
                      </a:cubicBezTo>
                      <a:cubicBezTo>
                        <a:pt x="75711" y="125806"/>
                        <a:pt x="35169" y="219808"/>
                        <a:pt x="35169" y="219808"/>
                      </a:cubicBezTo>
                      <a:cubicBezTo>
                        <a:pt x="32999" y="234993"/>
                        <a:pt x="17584" y="340320"/>
                        <a:pt x="17584" y="351693"/>
                      </a:cubicBezTo>
                      <a:cubicBezTo>
                        <a:pt x="17584" y="418033"/>
                        <a:pt x="32539" y="462814"/>
                        <a:pt x="43961" y="527539"/>
                      </a:cubicBezTo>
                      <a:cubicBezTo>
                        <a:pt x="49983" y="561665"/>
                        <a:pt x="57150" y="626455"/>
                        <a:pt x="61546" y="659423"/>
                      </a:cubicBezTo>
                      <a:cubicBezTo>
                        <a:pt x="64285" y="679965"/>
                        <a:pt x="67407" y="700454"/>
                        <a:pt x="70338" y="720970"/>
                      </a:cubicBezTo>
                      <a:cubicBezTo>
                        <a:pt x="52117" y="830297"/>
                        <a:pt x="73819" y="716998"/>
                        <a:pt x="43961" y="826477"/>
                      </a:cubicBezTo>
                      <a:cubicBezTo>
                        <a:pt x="38386" y="846920"/>
                        <a:pt x="34277" y="884540"/>
                        <a:pt x="26376" y="905608"/>
                      </a:cubicBezTo>
                      <a:cubicBezTo>
                        <a:pt x="21774" y="917880"/>
                        <a:pt x="14653" y="929054"/>
                        <a:pt x="8792" y="940777"/>
                      </a:cubicBezTo>
                      <a:lnTo>
                        <a:pt x="0" y="958362"/>
                      </a:lnTo>
                    </a:path>
                  </a:pathLst>
                </a:custGeom>
                <a:noFill/>
                <a:ln w="2540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" name="자유형: 도형 86">
                  <a:extLst>
                    <a:ext uri="{FF2B5EF4-FFF2-40B4-BE49-F238E27FC236}">
                      <a16:creationId xmlns:a16="http://schemas.microsoft.com/office/drawing/2014/main" id="{37ABBC61-7503-3702-2769-C55B2F58081A}"/>
                    </a:ext>
                  </a:extLst>
                </p:cNvPr>
                <p:cNvSpPr/>
                <p:nvPr/>
              </p:nvSpPr>
              <p:spPr>
                <a:xfrm rot="21364084">
                  <a:off x="981138" y="5933000"/>
                  <a:ext cx="12909" cy="148258"/>
                </a:xfrm>
                <a:custGeom>
                  <a:avLst/>
                  <a:gdLst>
                    <a:gd name="connsiteX0" fmla="*/ 123092 w 123092"/>
                    <a:gd name="connsiteY0" fmla="*/ 0 h 958362"/>
                    <a:gd name="connsiteX1" fmla="*/ 96715 w 123092"/>
                    <a:gd name="connsiteY1" fmla="*/ 79131 h 958362"/>
                    <a:gd name="connsiteX2" fmla="*/ 35169 w 123092"/>
                    <a:gd name="connsiteY2" fmla="*/ 219808 h 958362"/>
                    <a:gd name="connsiteX3" fmla="*/ 17584 w 123092"/>
                    <a:gd name="connsiteY3" fmla="*/ 351693 h 958362"/>
                    <a:gd name="connsiteX4" fmla="*/ 43961 w 123092"/>
                    <a:gd name="connsiteY4" fmla="*/ 527539 h 958362"/>
                    <a:gd name="connsiteX5" fmla="*/ 61546 w 123092"/>
                    <a:gd name="connsiteY5" fmla="*/ 659423 h 958362"/>
                    <a:gd name="connsiteX6" fmla="*/ 70338 w 123092"/>
                    <a:gd name="connsiteY6" fmla="*/ 720970 h 958362"/>
                    <a:gd name="connsiteX7" fmla="*/ 43961 w 123092"/>
                    <a:gd name="connsiteY7" fmla="*/ 826477 h 958362"/>
                    <a:gd name="connsiteX8" fmla="*/ 26376 w 123092"/>
                    <a:gd name="connsiteY8" fmla="*/ 905608 h 958362"/>
                    <a:gd name="connsiteX9" fmla="*/ 8792 w 123092"/>
                    <a:gd name="connsiteY9" fmla="*/ 940777 h 958362"/>
                    <a:gd name="connsiteX10" fmla="*/ 0 w 123092"/>
                    <a:gd name="connsiteY10" fmla="*/ 958362 h 958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3092" h="958362">
                      <a:moveTo>
                        <a:pt x="123092" y="0"/>
                      </a:moveTo>
                      <a:cubicBezTo>
                        <a:pt x="109516" y="67884"/>
                        <a:pt x="122925" y="20887"/>
                        <a:pt x="96715" y="79131"/>
                      </a:cubicBezTo>
                      <a:cubicBezTo>
                        <a:pt x="75711" y="125806"/>
                        <a:pt x="35169" y="219808"/>
                        <a:pt x="35169" y="219808"/>
                      </a:cubicBezTo>
                      <a:cubicBezTo>
                        <a:pt x="32999" y="234993"/>
                        <a:pt x="17584" y="340320"/>
                        <a:pt x="17584" y="351693"/>
                      </a:cubicBezTo>
                      <a:cubicBezTo>
                        <a:pt x="17584" y="418033"/>
                        <a:pt x="32539" y="462814"/>
                        <a:pt x="43961" y="527539"/>
                      </a:cubicBezTo>
                      <a:cubicBezTo>
                        <a:pt x="49983" y="561665"/>
                        <a:pt x="57150" y="626455"/>
                        <a:pt x="61546" y="659423"/>
                      </a:cubicBezTo>
                      <a:cubicBezTo>
                        <a:pt x="64285" y="679965"/>
                        <a:pt x="67407" y="700454"/>
                        <a:pt x="70338" y="720970"/>
                      </a:cubicBezTo>
                      <a:cubicBezTo>
                        <a:pt x="52117" y="830297"/>
                        <a:pt x="73819" y="716998"/>
                        <a:pt x="43961" y="826477"/>
                      </a:cubicBezTo>
                      <a:cubicBezTo>
                        <a:pt x="38386" y="846920"/>
                        <a:pt x="34277" y="884540"/>
                        <a:pt x="26376" y="905608"/>
                      </a:cubicBezTo>
                      <a:cubicBezTo>
                        <a:pt x="21774" y="917880"/>
                        <a:pt x="14653" y="929054"/>
                        <a:pt x="8792" y="940777"/>
                      </a:cubicBezTo>
                      <a:lnTo>
                        <a:pt x="0" y="958362"/>
                      </a:lnTo>
                    </a:path>
                  </a:pathLst>
                </a:custGeom>
                <a:noFill/>
                <a:ln w="2540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" name="자유형: 도형 87">
                  <a:extLst>
                    <a:ext uri="{FF2B5EF4-FFF2-40B4-BE49-F238E27FC236}">
                      <a16:creationId xmlns:a16="http://schemas.microsoft.com/office/drawing/2014/main" id="{C7539097-DE36-CC6B-A479-DEF6EE06FBC2}"/>
                    </a:ext>
                  </a:extLst>
                </p:cNvPr>
                <p:cNvSpPr/>
                <p:nvPr/>
              </p:nvSpPr>
              <p:spPr>
                <a:xfrm rot="21364084">
                  <a:off x="2220851" y="6029975"/>
                  <a:ext cx="12909" cy="148258"/>
                </a:xfrm>
                <a:custGeom>
                  <a:avLst/>
                  <a:gdLst>
                    <a:gd name="connsiteX0" fmla="*/ 123092 w 123092"/>
                    <a:gd name="connsiteY0" fmla="*/ 0 h 958362"/>
                    <a:gd name="connsiteX1" fmla="*/ 96715 w 123092"/>
                    <a:gd name="connsiteY1" fmla="*/ 79131 h 958362"/>
                    <a:gd name="connsiteX2" fmla="*/ 35169 w 123092"/>
                    <a:gd name="connsiteY2" fmla="*/ 219808 h 958362"/>
                    <a:gd name="connsiteX3" fmla="*/ 17584 w 123092"/>
                    <a:gd name="connsiteY3" fmla="*/ 351693 h 958362"/>
                    <a:gd name="connsiteX4" fmla="*/ 43961 w 123092"/>
                    <a:gd name="connsiteY4" fmla="*/ 527539 h 958362"/>
                    <a:gd name="connsiteX5" fmla="*/ 61546 w 123092"/>
                    <a:gd name="connsiteY5" fmla="*/ 659423 h 958362"/>
                    <a:gd name="connsiteX6" fmla="*/ 70338 w 123092"/>
                    <a:gd name="connsiteY6" fmla="*/ 720970 h 958362"/>
                    <a:gd name="connsiteX7" fmla="*/ 43961 w 123092"/>
                    <a:gd name="connsiteY7" fmla="*/ 826477 h 958362"/>
                    <a:gd name="connsiteX8" fmla="*/ 26376 w 123092"/>
                    <a:gd name="connsiteY8" fmla="*/ 905608 h 958362"/>
                    <a:gd name="connsiteX9" fmla="*/ 8792 w 123092"/>
                    <a:gd name="connsiteY9" fmla="*/ 940777 h 958362"/>
                    <a:gd name="connsiteX10" fmla="*/ 0 w 123092"/>
                    <a:gd name="connsiteY10" fmla="*/ 958362 h 958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3092" h="958362">
                      <a:moveTo>
                        <a:pt x="123092" y="0"/>
                      </a:moveTo>
                      <a:cubicBezTo>
                        <a:pt x="109516" y="67884"/>
                        <a:pt x="122925" y="20887"/>
                        <a:pt x="96715" y="79131"/>
                      </a:cubicBezTo>
                      <a:cubicBezTo>
                        <a:pt x="75711" y="125806"/>
                        <a:pt x="35169" y="219808"/>
                        <a:pt x="35169" y="219808"/>
                      </a:cubicBezTo>
                      <a:cubicBezTo>
                        <a:pt x="32999" y="234993"/>
                        <a:pt x="17584" y="340320"/>
                        <a:pt x="17584" y="351693"/>
                      </a:cubicBezTo>
                      <a:cubicBezTo>
                        <a:pt x="17584" y="418033"/>
                        <a:pt x="32539" y="462814"/>
                        <a:pt x="43961" y="527539"/>
                      </a:cubicBezTo>
                      <a:cubicBezTo>
                        <a:pt x="49983" y="561665"/>
                        <a:pt x="57150" y="626455"/>
                        <a:pt x="61546" y="659423"/>
                      </a:cubicBezTo>
                      <a:cubicBezTo>
                        <a:pt x="64285" y="679965"/>
                        <a:pt x="67407" y="700454"/>
                        <a:pt x="70338" y="720970"/>
                      </a:cubicBezTo>
                      <a:cubicBezTo>
                        <a:pt x="52117" y="830297"/>
                        <a:pt x="73819" y="716998"/>
                        <a:pt x="43961" y="826477"/>
                      </a:cubicBezTo>
                      <a:cubicBezTo>
                        <a:pt x="38386" y="846920"/>
                        <a:pt x="34277" y="884540"/>
                        <a:pt x="26376" y="905608"/>
                      </a:cubicBezTo>
                      <a:cubicBezTo>
                        <a:pt x="21774" y="917880"/>
                        <a:pt x="14653" y="929054"/>
                        <a:pt x="8792" y="940777"/>
                      </a:cubicBezTo>
                      <a:lnTo>
                        <a:pt x="0" y="958362"/>
                      </a:lnTo>
                    </a:path>
                  </a:pathLst>
                </a:custGeom>
                <a:noFill/>
                <a:ln w="2540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자유형: 도형 88">
                  <a:extLst>
                    <a:ext uri="{FF2B5EF4-FFF2-40B4-BE49-F238E27FC236}">
                      <a16:creationId xmlns:a16="http://schemas.microsoft.com/office/drawing/2014/main" id="{E8027298-AC7C-8F30-DFBF-295A31759D98}"/>
                    </a:ext>
                  </a:extLst>
                </p:cNvPr>
                <p:cNvSpPr/>
                <p:nvPr/>
              </p:nvSpPr>
              <p:spPr>
                <a:xfrm rot="21364084">
                  <a:off x="2713125" y="6012407"/>
                  <a:ext cx="12909" cy="148258"/>
                </a:xfrm>
                <a:custGeom>
                  <a:avLst/>
                  <a:gdLst>
                    <a:gd name="connsiteX0" fmla="*/ 123092 w 123092"/>
                    <a:gd name="connsiteY0" fmla="*/ 0 h 958362"/>
                    <a:gd name="connsiteX1" fmla="*/ 96715 w 123092"/>
                    <a:gd name="connsiteY1" fmla="*/ 79131 h 958362"/>
                    <a:gd name="connsiteX2" fmla="*/ 35169 w 123092"/>
                    <a:gd name="connsiteY2" fmla="*/ 219808 h 958362"/>
                    <a:gd name="connsiteX3" fmla="*/ 17584 w 123092"/>
                    <a:gd name="connsiteY3" fmla="*/ 351693 h 958362"/>
                    <a:gd name="connsiteX4" fmla="*/ 43961 w 123092"/>
                    <a:gd name="connsiteY4" fmla="*/ 527539 h 958362"/>
                    <a:gd name="connsiteX5" fmla="*/ 61546 w 123092"/>
                    <a:gd name="connsiteY5" fmla="*/ 659423 h 958362"/>
                    <a:gd name="connsiteX6" fmla="*/ 70338 w 123092"/>
                    <a:gd name="connsiteY6" fmla="*/ 720970 h 958362"/>
                    <a:gd name="connsiteX7" fmla="*/ 43961 w 123092"/>
                    <a:gd name="connsiteY7" fmla="*/ 826477 h 958362"/>
                    <a:gd name="connsiteX8" fmla="*/ 26376 w 123092"/>
                    <a:gd name="connsiteY8" fmla="*/ 905608 h 958362"/>
                    <a:gd name="connsiteX9" fmla="*/ 8792 w 123092"/>
                    <a:gd name="connsiteY9" fmla="*/ 940777 h 958362"/>
                    <a:gd name="connsiteX10" fmla="*/ 0 w 123092"/>
                    <a:gd name="connsiteY10" fmla="*/ 958362 h 958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3092" h="958362">
                      <a:moveTo>
                        <a:pt x="123092" y="0"/>
                      </a:moveTo>
                      <a:cubicBezTo>
                        <a:pt x="109516" y="67884"/>
                        <a:pt x="122925" y="20887"/>
                        <a:pt x="96715" y="79131"/>
                      </a:cubicBezTo>
                      <a:cubicBezTo>
                        <a:pt x="75711" y="125806"/>
                        <a:pt x="35169" y="219808"/>
                        <a:pt x="35169" y="219808"/>
                      </a:cubicBezTo>
                      <a:cubicBezTo>
                        <a:pt x="32999" y="234993"/>
                        <a:pt x="17584" y="340320"/>
                        <a:pt x="17584" y="351693"/>
                      </a:cubicBezTo>
                      <a:cubicBezTo>
                        <a:pt x="17584" y="418033"/>
                        <a:pt x="32539" y="462814"/>
                        <a:pt x="43961" y="527539"/>
                      </a:cubicBezTo>
                      <a:cubicBezTo>
                        <a:pt x="49983" y="561665"/>
                        <a:pt x="57150" y="626455"/>
                        <a:pt x="61546" y="659423"/>
                      </a:cubicBezTo>
                      <a:cubicBezTo>
                        <a:pt x="64285" y="679965"/>
                        <a:pt x="67407" y="700454"/>
                        <a:pt x="70338" y="720970"/>
                      </a:cubicBezTo>
                      <a:cubicBezTo>
                        <a:pt x="52117" y="830297"/>
                        <a:pt x="73819" y="716998"/>
                        <a:pt x="43961" y="826477"/>
                      </a:cubicBezTo>
                      <a:cubicBezTo>
                        <a:pt x="38386" y="846920"/>
                        <a:pt x="34277" y="884540"/>
                        <a:pt x="26376" y="905608"/>
                      </a:cubicBezTo>
                      <a:cubicBezTo>
                        <a:pt x="21774" y="917880"/>
                        <a:pt x="14653" y="929054"/>
                        <a:pt x="8792" y="940777"/>
                      </a:cubicBezTo>
                      <a:lnTo>
                        <a:pt x="0" y="958362"/>
                      </a:lnTo>
                    </a:path>
                  </a:pathLst>
                </a:custGeom>
                <a:noFill/>
                <a:ln w="2540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자유형: 도형 89">
                  <a:extLst>
                    <a:ext uri="{FF2B5EF4-FFF2-40B4-BE49-F238E27FC236}">
                      <a16:creationId xmlns:a16="http://schemas.microsoft.com/office/drawing/2014/main" id="{9AC6816D-238E-E0D3-9595-AF2708214319}"/>
                    </a:ext>
                  </a:extLst>
                </p:cNvPr>
                <p:cNvSpPr/>
                <p:nvPr/>
              </p:nvSpPr>
              <p:spPr>
                <a:xfrm rot="21364084">
                  <a:off x="3284244" y="5899207"/>
                  <a:ext cx="12909" cy="148258"/>
                </a:xfrm>
                <a:custGeom>
                  <a:avLst/>
                  <a:gdLst>
                    <a:gd name="connsiteX0" fmla="*/ 123092 w 123092"/>
                    <a:gd name="connsiteY0" fmla="*/ 0 h 958362"/>
                    <a:gd name="connsiteX1" fmla="*/ 96715 w 123092"/>
                    <a:gd name="connsiteY1" fmla="*/ 79131 h 958362"/>
                    <a:gd name="connsiteX2" fmla="*/ 35169 w 123092"/>
                    <a:gd name="connsiteY2" fmla="*/ 219808 h 958362"/>
                    <a:gd name="connsiteX3" fmla="*/ 17584 w 123092"/>
                    <a:gd name="connsiteY3" fmla="*/ 351693 h 958362"/>
                    <a:gd name="connsiteX4" fmla="*/ 43961 w 123092"/>
                    <a:gd name="connsiteY4" fmla="*/ 527539 h 958362"/>
                    <a:gd name="connsiteX5" fmla="*/ 61546 w 123092"/>
                    <a:gd name="connsiteY5" fmla="*/ 659423 h 958362"/>
                    <a:gd name="connsiteX6" fmla="*/ 70338 w 123092"/>
                    <a:gd name="connsiteY6" fmla="*/ 720970 h 958362"/>
                    <a:gd name="connsiteX7" fmla="*/ 43961 w 123092"/>
                    <a:gd name="connsiteY7" fmla="*/ 826477 h 958362"/>
                    <a:gd name="connsiteX8" fmla="*/ 26376 w 123092"/>
                    <a:gd name="connsiteY8" fmla="*/ 905608 h 958362"/>
                    <a:gd name="connsiteX9" fmla="*/ 8792 w 123092"/>
                    <a:gd name="connsiteY9" fmla="*/ 940777 h 958362"/>
                    <a:gd name="connsiteX10" fmla="*/ 0 w 123092"/>
                    <a:gd name="connsiteY10" fmla="*/ 958362 h 958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3092" h="958362">
                      <a:moveTo>
                        <a:pt x="123092" y="0"/>
                      </a:moveTo>
                      <a:cubicBezTo>
                        <a:pt x="109516" y="67884"/>
                        <a:pt x="122925" y="20887"/>
                        <a:pt x="96715" y="79131"/>
                      </a:cubicBezTo>
                      <a:cubicBezTo>
                        <a:pt x="75711" y="125806"/>
                        <a:pt x="35169" y="219808"/>
                        <a:pt x="35169" y="219808"/>
                      </a:cubicBezTo>
                      <a:cubicBezTo>
                        <a:pt x="32999" y="234993"/>
                        <a:pt x="17584" y="340320"/>
                        <a:pt x="17584" y="351693"/>
                      </a:cubicBezTo>
                      <a:cubicBezTo>
                        <a:pt x="17584" y="418033"/>
                        <a:pt x="32539" y="462814"/>
                        <a:pt x="43961" y="527539"/>
                      </a:cubicBezTo>
                      <a:cubicBezTo>
                        <a:pt x="49983" y="561665"/>
                        <a:pt x="57150" y="626455"/>
                        <a:pt x="61546" y="659423"/>
                      </a:cubicBezTo>
                      <a:cubicBezTo>
                        <a:pt x="64285" y="679965"/>
                        <a:pt x="67407" y="700454"/>
                        <a:pt x="70338" y="720970"/>
                      </a:cubicBezTo>
                      <a:cubicBezTo>
                        <a:pt x="52117" y="830297"/>
                        <a:pt x="73819" y="716998"/>
                        <a:pt x="43961" y="826477"/>
                      </a:cubicBezTo>
                      <a:cubicBezTo>
                        <a:pt x="38386" y="846920"/>
                        <a:pt x="34277" y="884540"/>
                        <a:pt x="26376" y="905608"/>
                      </a:cubicBezTo>
                      <a:cubicBezTo>
                        <a:pt x="21774" y="917880"/>
                        <a:pt x="14653" y="929054"/>
                        <a:pt x="8792" y="940777"/>
                      </a:cubicBezTo>
                      <a:lnTo>
                        <a:pt x="0" y="958362"/>
                      </a:lnTo>
                    </a:path>
                  </a:pathLst>
                </a:custGeom>
                <a:noFill/>
                <a:ln w="2540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1" name="자유형: 도형 90">
                  <a:extLst>
                    <a:ext uri="{FF2B5EF4-FFF2-40B4-BE49-F238E27FC236}">
                      <a16:creationId xmlns:a16="http://schemas.microsoft.com/office/drawing/2014/main" id="{D45FC5E5-6D7B-B9DF-B441-BB06C696900F}"/>
                    </a:ext>
                  </a:extLst>
                </p:cNvPr>
                <p:cNvSpPr/>
                <p:nvPr/>
              </p:nvSpPr>
              <p:spPr>
                <a:xfrm rot="21364084">
                  <a:off x="3714296" y="5674431"/>
                  <a:ext cx="12909" cy="148258"/>
                </a:xfrm>
                <a:custGeom>
                  <a:avLst/>
                  <a:gdLst>
                    <a:gd name="connsiteX0" fmla="*/ 123092 w 123092"/>
                    <a:gd name="connsiteY0" fmla="*/ 0 h 958362"/>
                    <a:gd name="connsiteX1" fmla="*/ 96715 w 123092"/>
                    <a:gd name="connsiteY1" fmla="*/ 79131 h 958362"/>
                    <a:gd name="connsiteX2" fmla="*/ 35169 w 123092"/>
                    <a:gd name="connsiteY2" fmla="*/ 219808 h 958362"/>
                    <a:gd name="connsiteX3" fmla="*/ 17584 w 123092"/>
                    <a:gd name="connsiteY3" fmla="*/ 351693 h 958362"/>
                    <a:gd name="connsiteX4" fmla="*/ 43961 w 123092"/>
                    <a:gd name="connsiteY4" fmla="*/ 527539 h 958362"/>
                    <a:gd name="connsiteX5" fmla="*/ 61546 w 123092"/>
                    <a:gd name="connsiteY5" fmla="*/ 659423 h 958362"/>
                    <a:gd name="connsiteX6" fmla="*/ 70338 w 123092"/>
                    <a:gd name="connsiteY6" fmla="*/ 720970 h 958362"/>
                    <a:gd name="connsiteX7" fmla="*/ 43961 w 123092"/>
                    <a:gd name="connsiteY7" fmla="*/ 826477 h 958362"/>
                    <a:gd name="connsiteX8" fmla="*/ 26376 w 123092"/>
                    <a:gd name="connsiteY8" fmla="*/ 905608 h 958362"/>
                    <a:gd name="connsiteX9" fmla="*/ 8792 w 123092"/>
                    <a:gd name="connsiteY9" fmla="*/ 940777 h 958362"/>
                    <a:gd name="connsiteX10" fmla="*/ 0 w 123092"/>
                    <a:gd name="connsiteY10" fmla="*/ 958362 h 958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3092" h="958362">
                      <a:moveTo>
                        <a:pt x="123092" y="0"/>
                      </a:moveTo>
                      <a:cubicBezTo>
                        <a:pt x="109516" y="67884"/>
                        <a:pt x="122925" y="20887"/>
                        <a:pt x="96715" y="79131"/>
                      </a:cubicBezTo>
                      <a:cubicBezTo>
                        <a:pt x="75711" y="125806"/>
                        <a:pt x="35169" y="219808"/>
                        <a:pt x="35169" y="219808"/>
                      </a:cubicBezTo>
                      <a:cubicBezTo>
                        <a:pt x="32999" y="234993"/>
                        <a:pt x="17584" y="340320"/>
                        <a:pt x="17584" y="351693"/>
                      </a:cubicBezTo>
                      <a:cubicBezTo>
                        <a:pt x="17584" y="418033"/>
                        <a:pt x="32539" y="462814"/>
                        <a:pt x="43961" y="527539"/>
                      </a:cubicBezTo>
                      <a:cubicBezTo>
                        <a:pt x="49983" y="561665"/>
                        <a:pt x="57150" y="626455"/>
                        <a:pt x="61546" y="659423"/>
                      </a:cubicBezTo>
                      <a:cubicBezTo>
                        <a:pt x="64285" y="679965"/>
                        <a:pt x="67407" y="700454"/>
                        <a:pt x="70338" y="720970"/>
                      </a:cubicBezTo>
                      <a:cubicBezTo>
                        <a:pt x="52117" y="830297"/>
                        <a:pt x="73819" y="716998"/>
                        <a:pt x="43961" y="826477"/>
                      </a:cubicBezTo>
                      <a:cubicBezTo>
                        <a:pt x="38386" y="846920"/>
                        <a:pt x="34277" y="884540"/>
                        <a:pt x="26376" y="905608"/>
                      </a:cubicBezTo>
                      <a:cubicBezTo>
                        <a:pt x="21774" y="917880"/>
                        <a:pt x="14653" y="929054"/>
                        <a:pt x="8792" y="940777"/>
                      </a:cubicBezTo>
                      <a:lnTo>
                        <a:pt x="0" y="958362"/>
                      </a:lnTo>
                    </a:path>
                  </a:pathLst>
                </a:custGeom>
                <a:noFill/>
                <a:ln w="2540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자유형: 도형 91">
                  <a:extLst>
                    <a:ext uri="{FF2B5EF4-FFF2-40B4-BE49-F238E27FC236}">
                      <a16:creationId xmlns:a16="http://schemas.microsoft.com/office/drawing/2014/main" id="{D6C6D0EA-334A-A210-CF2C-04547A522439}"/>
                    </a:ext>
                  </a:extLst>
                </p:cNvPr>
                <p:cNvSpPr/>
                <p:nvPr/>
              </p:nvSpPr>
              <p:spPr>
                <a:xfrm rot="21364084">
                  <a:off x="3869895" y="5626441"/>
                  <a:ext cx="12909" cy="148258"/>
                </a:xfrm>
                <a:custGeom>
                  <a:avLst/>
                  <a:gdLst>
                    <a:gd name="connsiteX0" fmla="*/ 123092 w 123092"/>
                    <a:gd name="connsiteY0" fmla="*/ 0 h 958362"/>
                    <a:gd name="connsiteX1" fmla="*/ 96715 w 123092"/>
                    <a:gd name="connsiteY1" fmla="*/ 79131 h 958362"/>
                    <a:gd name="connsiteX2" fmla="*/ 35169 w 123092"/>
                    <a:gd name="connsiteY2" fmla="*/ 219808 h 958362"/>
                    <a:gd name="connsiteX3" fmla="*/ 17584 w 123092"/>
                    <a:gd name="connsiteY3" fmla="*/ 351693 h 958362"/>
                    <a:gd name="connsiteX4" fmla="*/ 43961 w 123092"/>
                    <a:gd name="connsiteY4" fmla="*/ 527539 h 958362"/>
                    <a:gd name="connsiteX5" fmla="*/ 61546 w 123092"/>
                    <a:gd name="connsiteY5" fmla="*/ 659423 h 958362"/>
                    <a:gd name="connsiteX6" fmla="*/ 70338 w 123092"/>
                    <a:gd name="connsiteY6" fmla="*/ 720970 h 958362"/>
                    <a:gd name="connsiteX7" fmla="*/ 43961 w 123092"/>
                    <a:gd name="connsiteY7" fmla="*/ 826477 h 958362"/>
                    <a:gd name="connsiteX8" fmla="*/ 26376 w 123092"/>
                    <a:gd name="connsiteY8" fmla="*/ 905608 h 958362"/>
                    <a:gd name="connsiteX9" fmla="*/ 8792 w 123092"/>
                    <a:gd name="connsiteY9" fmla="*/ 940777 h 958362"/>
                    <a:gd name="connsiteX10" fmla="*/ 0 w 123092"/>
                    <a:gd name="connsiteY10" fmla="*/ 958362 h 958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3092" h="958362">
                      <a:moveTo>
                        <a:pt x="123092" y="0"/>
                      </a:moveTo>
                      <a:cubicBezTo>
                        <a:pt x="109516" y="67884"/>
                        <a:pt x="122925" y="20887"/>
                        <a:pt x="96715" y="79131"/>
                      </a:cubicBezTo>
                      <a:cubicBezTo>
                        <a:pt x="75711" y="125806"/>
                        <a:pt x="35169" y="219808"/>
                        <a:pt x="35169" y="219808"/>
                      </a:cubicBezTo>
                      <a:cubicBezTo>
                        <a:pt x="32999" y="234993"/>
                        <a:pt x="17584" y="340320"/>
                        <a:pt x="17584" y="351693"/>
                      </a:cubicBezTo>
                      <a:cubicBezTo>
                        <a:pt x="17584" y="418033"/>
                        <a:pt x="32539" y="462814"/>
                        <a:pt x="43961" y="527539"/>
                      </a:cubicBezTo>
                      <a:cubicBezTo>
                        <a:pt x="49983" y="561665"/>
                        <a:pt x="57150" y="626455"/>
                        <a:pt x="61546" y="659423"/>
                      </a:cubicBezTo>
                      <a:cubicBezTo>
                        <a:pt x="64285" y="679965"/>
                        <a:pt x="67407" y="700454"/>
                        <a:pt x="70338" y="720970"/>
                      </a:cubicBezTo>
                      <a:cubicBezTo>
                        <a:pt x="52117" y="830297"/>
                        <a:pt x="73819" y="716998"/>
                        <a:pt x="43961" y="826477"/>
                      </a:cubicBezTo>
                      <a:cubicBezTo>
                        <a:pt x="38386" y="846920"/>
                        <a:pt x="34277" y="884540"/>
                        <a:pt x="26376" y="905608"/>
                      </a:cubicBezTo>
                      <a:cubicBezTo>
                        <a:pt x="21774" y="917880"/>
                        <a:pt x="14653" y="929054"/>
                        <a:pt x="8792" y="940777"/>
                      </a:cubicBezTo>
                      <a:lnTo>
                        <a:pt x="0" y="958362"/>
                      </a:lnTo>
                    </a:path>
                  </a:pathLst>
                </a:custGeom>
                <a:noFill/>
                <a:ln w="254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자유형: 도형 92">
                  <a:extLst>
                    <a:ext uri="{FF2B5EF4-FFF2-40B4-BE49-F238E27FC236}">
                      <a16:creationId xmlns:a16="http://schemas.microsoft.com/office/drawing/2014/main" id="{C8C75F3F-28D3-571D-CFA3-F5968A223EC0}"/>
                    </a:ext>
                  </a:extLst>
                </p:cNvPr>
                <p:cNvSpPr/>
                <p:nvPr/>
              </p:nvSpPr>
              <p:spPr>
                <a:xfrm rot="21364084">
                  <a:off x="2648268" y="5987621"/>
                  <a:ext cx="12909" cy="148258"/>
                </a:xfrm>
                <a:custGeom>
                  <a:avLst/>
                  <a:gdLst>
                    <a:gd name="connsiteX0" fmla="*/ 123092 w 123092"/>
                    <a:gd name="connsiteY0" fmla="*/ 0 h 958362"/>
                    <a:gd name="connsiteX1" fmla="*/ 96715 w 123092"/>
                    <a:gd name="connsiteY1" fmla="*/ 79131 h 958362"/>
                    <a:gd name="connsiteX2" fmla="*/ 35169 w 123092"/>
                    <a:gd name="connsiteY2" fmla="*/ 219808 h 958362"/>
                    <a:gd name="connsiteX3" fmla="*/ 17584 w 123092"/>
                    <a:gd name="connsiteY3" fmla="*/ 351693 h 958362"/>
                    <a:gd name="connsiteX4" fmla="*/ 43961 w 123092"/>
                    <a:gd name="connsiteY4" fmla="*/ 527539 h 958362"/>
                    <a:gd name="connsiteX5" fmla="*/ 61546 w 123092"/>
                    <a:gd name="connsiteY5" fmla="*/ 659423 h 958362"/>
                    <a:gd name="connsiteX6" fmla="*/ 70338 w 123092"/>
                    <a:gd name="connsiteY6" fmla="*/ 720970 h 958362"/>
                    <a:gd name="connsiteX7" fmla="*/ 43961 w 123092"/>
                    <a:gd name="connsiteY7" fmla="*/ 826477 h 958362"/>
                    <a:gd name="connsiteX8" fmla="*/ 26376 w 123092"/>
                    <a:gd name="connsiteY8" fmla="*/ 905608 h 958362"/>
                    <a:gd name="connsiteX9" fmla="*/ 8792 w 123092"/>
                    <a:gd name="connsiteY9" fmla="*/ 940777 h 958362"/>
                    <a:gd name="connsiteX10" fmla="*/ 0 w 123092"/>
                    <a:gd name="connsiteY10" fmla="*/ 958362 h 958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3092" h="958362">
                      <a:moveTo>
                        <a:pt x="123092" y="0"/>
                      </a:moveTo>
                      <a:cubicBezTo>
                        <a:pt x="109516" y="67884"/>
                        <a:pt x="122925" y="20887"/>
                        <a:pt x="96715" y="79131"/>
                      </a:cubicBezTo>
                      <a:cubicBezTo>
                        <a:pt x="75711" y="125806"/>
                        <a:pt x="35169" y="219808"/>
                        <a:pt x="35169" y="219808"/>
                      </a:cubicBezTo>
                      <a:cubicBezTo>
                        <a:pt x="32999" y="234993"/>
                        <a:pt x="17584" y="340320"/>
                        <a:pt x="17584" y="351693"/>
                      </a:cubicBezTo>
                      <a:cubicBezTo>
                        <a:pt x="17584" y="418033"/>
                        <a:pt x="32539" y="462814"/>
                        <a:pt x="43961" y="527539"/>
                      </a:cubicBezTo>
                      <a:cubicBezTo>
                        <a:pt x="49983" y="561665"/>
                        <a:pt x="57150" y="626455"/>
                        <a:pt x="61546" y="659423"/>
                      </a:cubicBezTo>
                      <a:cubicBezTo>
                        <a:pt x="64285" y="679965"/>
                        <a:pt x="67407" y="700454"/>
                        <a:pt x="70338" y="720970"/>
                      </a:cubicBezTo>
                      <a:cubicBezTo>
                        <a:pt x="52117" y="830297"/>
                        <a:pt x="73819" y="716998"/>
                        <a:pt x="43961" y="826477"/>
                      </a:cubicBezTo>
                      <a:cubicBezTo>
                        <a:pt x="38386" y="846920"/>
                        <a:pt x="34277" y="884540"/>
                        <a:pt x="26376" y="905608"/>
                      </a:cubicBezTo>
                      <a:cubicBezTo>
                        <a:pt x="21774" y="917880"/>
                        <a:pt x="14653" y="929054"/>
                        <a:pt x="8792" y="940777"/>
                      </a:cubicBezTo>
                      <a:lnTo>
                        <a:pt x="0" y="958362"/>
                      </a:lnTo>
                    </a:path>
                  </a:pathLst>
                </a:custGeom>
                <a:noFill/>
                <a:ln w="254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4" name="자유형: 도형 93">
                  <a:extLst>
                    <a:ext uri="{FF2B5EF4-FFF2-40B4-BE49-F238E27FC236}">
                      <a16:creationId xmlns:a16="http://schemas.microsoft.com/office/drawing/2014/main" id="{B7135A22-527F-57E4-66B8-B80B50C28FE1}"/>
                    </a:ext>
                  </a:extLst>
                </p:cNvPr>
                <p:cNvSpPr/>
                <p:nvPr/>
              </p:nvSpPr>
              <p:spPr>
                <a:xfrm rot="21364084">
                  <a:off x="2123646" y="5963527"/>
                  <a:ext cx="12909" cy="148258"/>
                </a:xfrm>
                <a:custGeom>
                  <a:avLst/>
                  <a:gdLst>
                    <a:gd name="connsiteX0" fmla="*/ 123092 w 123092"/>
                    <a:gd name="connsiteY0" fmla="*/ 0 h 958362"/>
                    <a:gd name="connsiteX1" fmla="*/ 96715 w 123092"/>
                    <a:gd name="connsiteY1" fmla="*/ 79131 h 958362"/>
                    <a:gd name="connsiteX2" fmla="*/ 35169 w 123092"/>
                    <a:gd name="connsiteY2" fmla="*/ 219808 h 958362"/>
                    <a:gd name="connsiteX3" fmla="*/ 17584 w 123092"/>
                    <a:gd name="connsiteY3" fmla="*/ 351693 h 958362"/>
                    <a:gd name="connsiteX4" fmla="*/ 43961 w 123092"/>
                    <a:gd name="connsiteY4" fmla="*/ 527539 h 958362"/>
                    <a:gd name="connsiteX5" fmla="*/ 61546 w 123092"/>
                    <a:gd name="connsiteY5" fmla="*/ 659423 h 958362"/>
                    <a:gd name="connsiteX6" fmla="*/ 70338 w 123092"/>
                    <a:gd name="connsiteY6" fmla="*/ 720970 h 958362"/>
                    <a:gd name="connsiteX7" fmla="*/ 43961 w 123092"/>
                    <a:gd name="connsiteY7" fmla="*/ 826477 h 958362"/>
                    <a:gd name="connsiteX8" fmla="*/ 26376 w 123092"/>
                    <a:gd name="connsiteY8" fmla="*/ 905608 h 958362"/>
                    <a:gd name="connsiteX9" fmla="*/ 8792 w 123092"/>
                    <a:gd name="connsiteY9" fmla="*/ 940777 h 958362"/>
                    <a:gd name="connsiteX10" fmla="*/ 0 w 123092"/>
                    <a:gd name="connsiteY10" fmla="*/ 958362 h 958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3092" h="958362">
                      <a:moveTo>
                        <a:pt x="123092" y="0"/>
                      </a:moveTo>
                      <a:cubicBezTo>
                        <a:pt x="109516" y="67884"/>
                        <a:pt x="122925" y="20887"/>
                        <a:pt x="96715" y="79131"/>
                      </a:cubicBezTo>
                      <a:cubicBezTo>
                        <a:pt x="75711" y="125806"/>
                        <a:pt x="35169" y="219808"/>
                        <a:pt x="35169" y="219808"/>
                      </a:cubicBezTo>
                      <a:cubicBezTo>
                        <a:pt x="32999" y="234993"/>
                        <a:pt x="17584" y="340320"/>
                        <a:pt x="17584" y="351693"/>
                      </a:cubicBezTo>
                      <a:cubicBezTo>
                        <a:pt x="17584" y="418033"/>
                        <a:pt x="32539" y="462814"/>
                        <a:pt x="43961" y="527539"/>
                      </a:cubicBezTo>
                      <a:cubicBezTo>
                        <a:pt x="49983" y="561665"/>
                        <a:pt x="57150" y="626455"/>
                        <a:pt x="61546" y="659423"/>
                      </a:cubicBezTo>
                      <a:cubicBezTo>
                        <a:pt x="64285" y="679965"/>
                        <a:pt x="67407" y="700454"/>
                        <a:pt x="70338" y="720970"/>
                      </a:cubicBezTo>
                      <a:cubicBezTo>
                        <a:pt x="52117" y="830297"/>
                        <a:pt x="73819" y="716998"/>
                        <a:pt x="43961" y="826477"/>
                      </a:cubicBezTo>
                      <a:cubicBezTo>
                        <a:pt x="38386" y="846920"/>
                        <a:pt x="34277" y="884540"/>
                        <a:pt x="26376" y="905608"/>
                      </a:cubicBezTo>
                      <a:cubicBezTo>
                        <a:pt x="21774" y="917880"/>
                        <a:pt x="14653" y="929054"/>
                        <a:pt x="8792" y="940777"/>
                      </a:cubicBezTo>
                      <a:lnTo>
                        <a:pt x="0" y="958362"/>
                      </a:lnTo>
                    </a:path>
                  </a:pathLst>
                </a:custGeom>
                <a:noFill/>
                <a:ln w="254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8" name="그룹 117">
                <a:extLst>
                  <a:ext uri="{FF2B5EF4-FFF2-40B4-BE49-F238E27FC236}">
                    <a16:creationId xmlns:a16="http://schemas.microsoft.com/office/drawing/2014/main" id="{12B06D55-DB97-B59C-37E8-B298EB46EEF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103004" y="4812846"/>
                <a:ext cx="14162" cy="36000"/>
                <a:chOff x="7791450" y="4295775"/>
                <a:chExt cx="405675" cy="1031217"/>
              </a:xfrm>
            </p:grpSpPr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6E685954-B523-B7B6-3A0F-6AD2A7B5DA5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19982" y="5107464"/>
                  <a:ext cx="148612" cy="148612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20" name="직선 연결선 119">
                  <a:extLst>
                    <a:ext uri="{FF2B5EF4-FFF2-40B4-BE49-F238E27FC236}">
                      <a16:creationId xmlns:a16="http://schemas.microsoft.com/office/drawing/2014/main" id="{93328938-27D7-482F-C2F8-71EF7D080B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71450" y="4295775"/>
                  <a:ext cx="22838" cy="656400"/>
                </a:xfrm>
                <a:prstGeom prst="line">
                  <a:avLst/>
                </a:prstGeom>
                <a:ln w="3175">
                  <a:solidFill>
                    <a:srgbClr val="99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부분 원형 120">
                  <a:extLst>
                    <a:ext uri="{FF2B5EF4-FFF2-40B4-BE49-F238E27FC236}">
                      <a16:creationId xmlns:a16="http://schemas.microsoft.com/office/drawing/2014/main" id="{3796C2CB-C502-3D29-446D-FCD4FA87BB4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91450" y="4960212"/>
                  <a:ext cx="360000" cy="360000"/>
                </a:xfrm>
                <a:prstGeom prst="pie">
                  <a:avLst>
                    <a:gd name="adj1" fmla="val 5259812"/>
                    <a:gd name="adj2" fmla="val 16200000"/>
                  </a:avLst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" name="부분 원형 121">
                  <a:extLst>
                    <a:ext uri="{FF2B5EF4-FFF2-40B4-BE49-F238E27FC236}">
                      <a16:creationId xmlns:a16="http://schemas.microsoft.com/office/drawing/2014/main" id="{843F3FCA-AFC5-F46D-3C9A-1B8D52A8A59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7837125" y="4966992"/>
                  <a:ext cx="360000" cy="360000"/>
                </a:xfrm>
                <a:prstGeom prst="pie">
                  <a:avLst>
                    <a:gd name="adj1" fmla="val 5439699"/>
                    <a:gd name="adj2" fmla="val 16200000"/>
                  </a:avLst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" name="부분 원형 122">
                  <a:extLst>
                    <a:ext uri="{FF2B5EF4-FFF2-40B4-BE49-F238E27FC236}">
                      <a16:creationId xmlns:a16="http://schemas.microsoft.com/office/drawing/2014/main" id="{7260A609-A39F-A3F7-A785-44F0A921751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>
                  <a:off x="7814288" y="4928321"/>
                  <a:ext cx="360000" cy="360000"/>
                </a:xfrm>
                <a:prstGeom prst="pie">
                  <a:avLst>
                    <a:gd name="adj1" fmla="val 5439699"/>
                    <a:gd name="adj2" fmla="val 16200000"/>
                  </a:avLst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4" name="그룹 123">
                <a:extLst>
                  <a:ext uri="{FF2B5EF4-FFF2-40B4-BE49-F238E27FC236}">
                    <a16:creationId xmlns:a16="http://schemas.microsoft.com/office/drawing/2014/main" id="{C70C2BB4-8685-EBA9-759B-0E084177FB4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563233" y="4819250"/>
                <a:ext cx="14162" cy="36000"/>
                <a:chOff x="7791450" y="4295775"/>
                <a:chExt cx="405675" cy="1031217"/>
              </a:xfrm>
            </p:grpSpPr>
            <p:sp>
              <p:nvSpPr>
                <p:cNvPr id="125" name="타원 124">
                  <a:extLst>
                    <a:ext uri="{FF2B5EF4-FFF2-40B4-BE49-F238E27FC236}">
                      <a16:creationId xmlns:a16="http://schemas.microsoft.com/office/drawing/2014/main" id="{9FF5167A-67B1-5F59-7D44-CC7D3D8A0FA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19982" y="5107464"/>
                  <a:ext cx="148612" cy="148612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AA2BDA44-3A27-8377-181E-3BCA81B02F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71450" y="4295775"/>
                  <a:ext cx="22838" cy="656400"/>
                </a:xfrm>
                <a:prstGeom prst="line">
                  <a:avLst/>
                </a:prstGeom>
                <a:ln w="3175">
                  <a:solidFill>
                    <a:srgbClr val="99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7" name="부분 원형 126">
                  <a:extLst>
                    <a:ext uri="{FF2B5EF4-FFF2-40B4-BE49-F238E27FC236}">
                      <a16:creationId xmlns:a16="http://schemas.microsoft.com/office/drawing/2014/main" id="{B4989D38-CFD8-6798-6CDB-CA56054AE99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91450" y="4960212"/>
                  <a:ext cx="360000" cy="360000"/>
                </a:xfrm>
                <a:prstGeom prst="pie">
                  <a:avLst>
                    <a:gd name="adj1" fmla="val 5259812"/>
                    <a:gd name="adj2" fmla="val 16200000"/>
                  </a:avLst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8" name="부분 원형 127">
                  <a:extLst>
                    <a:ext uri="{FF2B5EF4-FFF2-40B4-BE49-F238E27FC236}">
                      <a16:creationId xmlns:a16="http://schemas.microsoft.com/office/drawing/2014/main" id="{D1689FFC-3759-430E-549A-434CBC0714E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7837125" y="4966992"/>
                  <a:ext cx="360000" cy="360000"/>
                </a:xfrm>
                <a:prstGeom prst="pie">
                  <a:avLst>
                    <a:gd name="adj1" fmla="val 5439699"/>
                    <a:gd name="adj2" fmla="val 16200000"/>
                  </a:avLst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부분 원형 128">
                  <a:extLst>
                    <a:ext uri="{FF2B5EF4-FFF2-40B4-BE49-F238E27FC236}">
                      <a16:creationId xmlns:a16="http://schemas.microsoft.com/office/drawing/2014/main" id="{199FE1CD-8B55-4F66-6C58-CEBD9547A45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>
                  <a:off x="7814288" y="4928321"/>
                  <a:ext cx="360000" cy="360000"/>
                </a:xfrm>
                <a:prstGeom prst="pie">
                  <a:avLst>
                    <a:gd name="adj1" fmla="val 5439699"/>
                    <a:gd name="adj2" fmla="val 16200000"/>
                  </a:avLst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DF099B72-56E1-B836-9FA9-8827739658C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855303" y="4882125"/>
                <a:ext cx="14162" cy="36000"/>
                <a:chOff x="7791450" y="4295775"/>
                <a:chExt cx="405675" cy="1031217"/>
              </a:xfrm>
            </p:grpSpPr>
            <p:sp>
              <p:nvSpPr>
                <p:cNvPr id="131" name="타원 130">
                  <a:extLst>
                    <a:ext uri="{FF2B5EF4-FFF2-40B4-BE49-F238E27FC236}">
                      <a16:creationId xmlns:a16="http://schemas.microsoft.com/office/drawing/2014/main" id="{FFFE7AC0-E117-E022-EC09-1EA9A8C6317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19982" y="5107464"/>
                  <a:ext cx="148612" cy="148612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32" name="직선 연결선 131">
                  <a:extLst>
                    <a:ext uri="{FF2B5EF4-FFF2-40B4-BE49-F238E27FC236}">
                      <a16:creationId xmlns:a16="http://schemas.microsoft.com/office/drawing/2014/main" id="{B6396BF7-7BF8-DA28-B339-50369072D0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71450" y="4295775"/>
                  <a:ext cx="22838" cy="656400"/>
                </a:xfrm>
                <a:prstGeom prst="line">
                  <a:avLst/>
                </a:prstGeom>
                <a:ln w="3175">
                  <a:solidFill>
                    <a:srgbClr val="99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3" name="부분 원형 132">
                  <a:extLst>
                    <a:ext uri="{FF2B5EF4-FFF2-40B4-BE49-F238E27FC236}">
                      <a16:creationId xmlns:a16="http://schemas.microsoft.com/office/drawing/2014/main" id="{B95ABE99-9065-B2BB-9ADA-0D856A179A2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91450" y="4960212"/>
                  <a:ext cx="360000" cy="360000"/>
                </a:xfrm>
                <a:prstGeom prst="pie">
                  <a:avLst>
                    <a:gd name="adj1" fmla="val 5259812"/>
                    <a:gd name="adj2" fmla="val 16200000"/>
                  </a:avLst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부분 원형 133">
                  <a:extLst>
                    <a:ext uri="{FF2B5EF4-FFF2-40B4-BE49-F238E27FC236}">
                      <a16:creationId xmlns:a16="http://schemas.microsoft.com/office/drawing/2014/main" id="{846BBE44-25D7-540D-2A71-73F338ED714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7837125" y="4966992"/>
                  <a:ext cx="360000" cy="360000"/>
                </a:xfrm>
                <a:prstGeom prst="pie">
                  <a:avLst>
                    <a:gd name="adj1" fmla="val 5439699"/>
                    <a:gd name="adj2" fmla="val 16200000"/>
                  </a:avLst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부분 원형 134">
                  <a:extLst>
                    <a:ext uri="{FF2B5EF4-FFF2-40B4-BE49-F238E27FC236}">
                      <a16:creationId xmlns:a16="http://schemas.microsoft.com/office/drawing/2014/main" id="{D508584A-1BEF-F4FB-6856-587E8C6803B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>
                  <a:off x="7814288" y="4928321"/>
                  <a:ext cx="360000" cy="360000"/>
                </a:xfrm>
                <a:prstGeom prst="pie">
                  <a:avLst>
                    <a:gd name="adj1" fmla="val 5439699"/>
                    <a:gd name="adj2" fmla="val 16200000"/>
                  </a:avLst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6" name="그룹 135">
                <a:extLst>
                  <a:ext uri="{FF2B5EF4-FFF2-40B4-BE49-F238E27FC236}">
                    <a16:creationId xmlns:a16="http://schemas.microsoft.com/office/drawing/2014/main" id="{ABEA125B-6F0E-6444-4088-01D7027E439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421117" y="4702800"/>
                <a:ext cx="14162" cy="36000"/>
                <a:chOff x="7791450" y="4295775"/>
                <a:chExt cx="405675" cy="1031217"/>
              </a:xfrm>
            </p:grpSpPr>
            <p:sp>
              <p:nvSpPr>
                <p:cNvPr id="137" name="타원 136">
                  <a:extLst>
                    <a:ext uri="{FF2B5EF4-FFF2-40B4-BE49-F238E27FC236}">
                      <a16:creationId xmlns:a16="http://schemas.microsoft.com/office/drawing/2014/main" id="{866A621C-11C9-38F8-E388-B366BD59E33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19982" y="5107464"/>
                  <a:ext cx="148612" cy="148612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40B46265-6A3E-6D3E-426D-5F48AFA54B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71450" y="4295775"/>
                  <a:ext cx="22838" cy="656400"/>
                </a:xfrm>
                <a:prstGeom prst="line">
                  <a:avLst/>
                </a:prstGeom>
                <a:ln w="3175">
                  <a:solidFill>
                    <a:srgbClr val="99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9" name="부분 원형 138">
                  <a:extLst>
                    <a:ext uri="{FF2B5EF4-FFF2-40B4-BE49-F238E27FC236}">
                      <a16:creationId xmlns:a16="http://schemas.microsoft.com/office/drawing/2014/main" id="{92CE6693-619C-E679-5E31-76377B08A59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91450" y="4960212"/>
                  <a:ext cx="360000" cy="360000"/>
                </a:xfrm>
                <a:prstGeom prst="pie">
                  <a:avLst>
                    <a:gd name="adj1" fmla="val 5259812"/>
                    <a:gd name="adj2" fmla="val 16200000"/>
                  </a:avLst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부분 원형 139">
                  <a:extLst>
                    <a:ext uri="{FF2B5EF4-FFF2-40B4-BE49-F238E27FC236}">
                      <a16:creationId xmlns:a16="http://schemas.microsoft.com/office/drawing/2014/main" id="{28E5F3B4-8A3B-2E15-AE25-8FA5198B38E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7837125" y="4966992"/>
                  <a:ext cx="360000" cy="360000"/>
                </a:xfrm>
                <a:prstGeom prst="pie">
                  <a:avLst>
                    <a:gd name="adj1" fmla="val 5439699"/>
                    <a:gd name="adj2" fmla="val 16200000"/>
                  </a:avLst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부분 원형 140">
                  <a:extLst>
                    <a:ext uri="{FF2B5EF4-FFF2-40B4-BE49-F238E27FC236}">
                      <a16:creationId xmlns:a16="http://schemas.microsoft.com/office/drawing/2014/main" id="{BA92C8D4-EA71-1C2F-8F61-BFE725B53A7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>
                  <a:off x="7814288" y="4928321"/>
                  <a:ext cx="360000" cy="360000"/>
                </a:xfrm>
                <a:prstGeom prst="pie">
                  <a:avLst>
                    <a:gd name="adj1" fmla="val 5439699"/>
                    <a:gd name="adj2" fmla="val 16200000"/>
                  </a:avLst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42" name="그룹 141">
                <a:extLst>
                  <a:ext uri="{FF2B5EF4-FFF2-40B4-BE49-F238E27FC236}">
                    <a16:creationId xmlns:a16="http://schemas.microsoft.com/office/drawing/2014/main" id="{7C4BCD1A-0F1F-F5E9-AD52-F64DF406ED9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188636" y="4925688"/>
                <a:ext cx="14162" cy="36000"/>
                <a:chOff x="7791450" y="4295775"/>
                <a:chExt cx="405675" cy="1031217"/>
              </a:xfrm>
            </p:grpSpPr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4C553341-83D1-091D-BE04-AB07C8F6D4B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19982" y="5107464"/>
                  <a:ext cx="148612" cy="148612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44" name="직선 연결선 143">
                  <a:extLst>
                    <a:ext uri="{FF2B5EF4-FFF2-40B4-BE49-F238E27FC236}">
                      <a16:creationId xmlns:a16="http://schemas.microsoft.com/office/drawing/2014/main" id="{0899288F-56A5-83E3-25A9-0C32562918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71450" y="4295775"/>
                  <a:ext cx="22838" cy="656400"/>
                </a:xfrm>
                <a:prstGeom prst="line">
                  <a:avLst/>
                </a:prstGeom>
                <a:ln w="3175">
                  <a:solidFill>
                    <a:srgbClr val="99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5" name="부분 원형 144">
                  <a:extLst>
                    <a:ext uri="{FF2B5EF4-FFF2-40B4-BE49-F238E27FC236}">
                      <a16:creationId xmlns:a16="http://schemas.microsoft.com/office/drawing/2014/main" id="{65F89D6C-8DF8-57BB-7EE4-EDAFBE031F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91450" y="4960212"/>
                  <a:ext cx="360000" cy="360000"/>
                </a:xfrm>
                <a:prstGeom prst="pie">
                  <a:avLst>
                    <a:gd name="adj1" fmla="val 5259812"/>
                    <a:gd name="adj2" fmla="val 16200000"/>
                  </a:avLst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부분 원형 145">
                  <a:extLst>
                    <a:ext uri="{FF2B5EF4-FFF2-40B4-BE49-F238E27FC236}">
                      <a16:creationId xmlns:a16="http://schemas.microsoft.com/office/drawing/2014/main" id="{A7D516E5-D2D3-AD65-429C-0F203852335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7837125" y="4966992"/>
                  <a:ext cx="360000" cy="360000"/>
                </a:xfrm>
                <a:prstGeom prst="pie">
                  <a:avLst>
                    <a:gd name="adj1" fmla="val 5439699"/>
                    <a:gd name="adj2" fmla="val 16200000"/>
                  </a:avLst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부분 원형 146">
                  <a:extLst>
                    <a:ext uri="{FF2B5EF4-FFF2-40B4-BE49-F238E27FC236}">
                      <a16:creationId xmlns:a16="http://schemas.microsoft.com/office/drawing/2014/main" id="{0A3F70A5-5C95-B0C1-6A4F-454CBE06C29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>
                  <a:off x="7814288" y="4928321"/>
                  <a:ext cx="360000" cy="360000"/>
                </a:xfrm>
                <a:prstGeom prst="pie">
                  <a:avLst>
                    <a:gd name="adj1" fmla="val 5439699"/>
                    <a:gd name="adj2" fmla="val 16200000"/>
                  </a:avLst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48" name="그룹 147">
                <a:extLst>
                  <a:ext uri="{FF2B5EF4-FFF2-40B4-BE49-F238E27FC236}">
                    <a16:creationId xmlns:a16="http://schemas.microsoft.com/office/drawing/2014/main" id="{C9DE107E-98FA-FAB2-7EF4-942BB838F29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340892" y="5606020"/>
                <a:ext cx="14162" cy="36000"/>
                <a:chOff x="7791450" y="4295775"/>
                <a:chExt cx="405675" cy="1031217"/>
              </a:xfrm>
            </p:grpSpPr>
            <p:sp>
              <p:nvSpPr>
                <p:cNvPr id="149" name="타원 148">
                  <a:extLst>
                    <a:ext uri="{FF2B5EF4-FFF2-40B4-BE49-F238E27FC236}">
                      <a16:creationId xmlns:a16="http://schemas.microsoft.com/office/drawing/2014/main" id="{6D7972AA-02D9-10C3-0E7F-C9AA6719232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19982" y="5107464"/>
                  <a:ext cx="148612" cy="148612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50" name="직선 연결선 149">
                  <a:extLst>
                    <a:ext uri="{FF2B5EF4-FFF2-40B4-BE49-F238E27FC236}">
                      <a16:creationId xmlns:a16="http://schemas.microsoft.com/office/drawing/2014/main" id="{1FC2DD7C-A66C-D2B3-A6AC-2F0BDFD1DB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71450" y="4295775"/>
                  <a:ext cx="22838" cy="656400"/>
                </a:xfrm>
                <a:prstGeom prst="line">
                  <a:avLst/>
                </a:prstGeom>
                <a:ln w="3175">
                  <a:solidFill>
                    <a:srgbClr val="99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1" name="부분 원형 150">
                  <a:extLst>
                    <a:ext uri="{FF2B5EF4-FFF2-40B4-BE49-F238E27FC236}">
                      <a16:creationId xmlns:a16="http://schemas.microsoft.com/office/drawing/2014/main" id="{ABEC189E-FDB6-91F4-6F9E-3BD4CE87432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91450" y="4960212"/>
                  <a:ext cx="360000" cy="360000"/>
                </a:xfrm>
                <a:prstGeom prst="pie">
                  <a:avLst>
                    <a:gd name="adj1" fmla="val 5259812"/>
                    <a:gd name="adj2" fmla="val 16200000"/>
                  </a:avLst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부분 원형 151">
                  <a:extLst>
                    <a:ext uri="{FF2B5EF4-FFF2-40B4-BE49-F238E27FC236}">
                      <a16:creationId xmlns:a16="http://schemas.microsoft.com/office/drawing/2014/main" id="{1D2CA629-6C7D-29F0-E17E-1E38B9B492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7837125" y="4966992"/>
                  <a:ext cx="360000" cy="360000"/>
                </a:xfrm>
                <a:prstGeom prst="pie">
                  <a:avLst>
                    <a:gd name="adj1" fmla="val 5439699"/>
                    <a:gd name="adj2" fmla="val 16200000"/>
                  </a:avLst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부분 원형 152">
                  <a:extLst>
                    <a:ext uri="{FF2B5EF4-FFF2-40B4-BE49-F238E27FC236}">
                      <a16:creationId xmlns:a16="http://schemas.microsoft.com/office/drawing/2014/main" id="{B7D095E3-6C04-2FBB-7029-BA2ED6A6126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>
                  <a:off x="7814288" y="4928321"/>
                  <a:ext cx="360000" cy="360000"/>
                </a:xfrm>
                <a:prstGeom prst="pie">
                  <a:avLst>
                    <a:gd name="adj1" fmla="val 5439699"/>
                    <a:gd name="adj2" fmla="val 16200000"/>
                  </a:avLst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934AD41D-5DDC-8413-F977-1E95567E5D0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400808" y="5739227"/>
                <a:ext cx="14162" cy="36000"/>
                <a:chOff x="7791450" y="4295775"/>
                <a:chExt cx="405675" cy="1031217"/>
              </a:xfrm>
            </p:grpSpPr>
            <p:sp>
              <p:nvSpPr>
                <p:cNvPr id="155" name="타원 154">
                  <a:extLst>
                    <a:ext uri="{FF2B5EF4-FFF2-40B4-BE49-F238E27FC236}">
                      <a16:creationId xmlns:a16="http://schemas.microsoft.com/office/drawing/2014/main" id="{BA1EDF58-DF65-EC6F-0757-B0087E269BD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19982" y="5107464"/>
                  <a:ext cx="148612" cy="148612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56" name="직선 연결선 155">
                  <a:extLst>
                    <a:ext uri="{FF2B5EF4-FFF2-40B4-BE49-F238E27FC236}">
                      <a16:creationId xmlns:a16="http://schemas.microsoft.com/office/drawing/2014/main" id="{9B839FAD-6BE6-4DFE-C173-B66EC8FF90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71450" y="4295775"/>
                  <a:ext cx="22838" cy="656400"/>
                </a:xfrm>
                <a:prstGeom prst="line">
                  <a:avLst/>
                </a:prstGeom>
                <a:ln w="3175">
                  <a:solidFill>
                    <a:srgbClr val="99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7" name="부분 원형 156">
                  <a:extLst>
                    <a:ext uri="{FF2B5EF4-FFF2-40B4-BE49-F238E27FC236}">
                      <a16:creationId xmlns:a16="http://schemas.microsoft.com/office/drawing/2014/main" id="{06993647-9653-ABC6-E51B-228E9A69538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91450" y="4960212"/>
                  <a:ext cx="360000" cy="360000"/>
                </a:xfrm>
                <a:prstGeom prst="pie">
                  <a:avLst>
                    <a:gd name="adj1" fmla="val 5259812"/>
                    <a:gd name="adj2" fmla="val 16200000"/>
                  </a:avLst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부분 원형 157">
                  <a:extLst>
                    <a:ext uri="{FF2B5EF4-FFF2-40B4-BE49-F238E27FC236}">
                      <a16:creationId xmlns:a16="http://schemas.microsoft.com/office/drawing/2014/main" id="{60458387-80DD-0DC0-5451-0B882A9D42D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7837125" y="4966992"/>
                  <a:ext cx="360000" cy="360000"/>
                </a:xfrm>
                <a:prstGeom prst="pie">
                  <a:avLst>
                    <a:gd name="adj1" fmla="val 5439699"/>
                    <a:gd name="adj2" fmla="val 16200000"/>
                  </a:avLst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부분 원형 158">
                  <a:extLst>
                    <a:ext uri="{FF2B5EF4-FFF2-40B4-BE49-F238E27FC236}">
                      <a16:creationId xmlns:a16="http://schemas.microsoft.com/office/drawing/2014/main" id="{4F899FA1-D43C-2A75-C878-48ED56F7705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>
                  <a:off x="7814288" y="4928321"/>
                  <a:ext cx="360000" cy="360000"/>
                </a:xfrm>
                <a:prstGeom prst="pie">
                  <a:avLst>
                    <a:gd name="adj1" fmla="val 5439699"/>
                    <a:gd name="adj2" fmla="val 16200000"/>
                  </a:avLst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60" name="그룹 159">
                <a:extLst>
                  <a:ext uri="{FF2B5EF4-FFF2-40B4-BE49-F238E27FC236}">
                    <a16:creationId xmlns:a16="http://schemas.microsoft.com/office/drawing/2014/main" id="{ED94A497-B59B-2DFF-1FD4-C606D0CBE5D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019280" y="5707965"/>
                <a:ext cx="14162" cy="36000"/>
                <a:chOff x="7791450" y="4295775"/>
                <a:chExt cx="405675" cy="1031217"/>
              </a:xfrm>
            </p:grpSpPr>
            <p:sp>
              <p:nvSpPr>
                <p:cNvPr id="161" name="타원 160">
                  <a:extLst>
                    <a:ext uri="{FF2B5EF4-FFF2-40B4-BE49-F238E27FC236}">
                      <a16:creationId xmlns:a16="http://schemas.microsoft.com/office/drawing/2014/main" id="{CAF11434-7C12-ED32-5B09-3A9B240821F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19982" y="5107464"/>
                  <a:ext cx="148612" cy="148612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62" name="직선 연결선 161">
                  <a:extLst>
                    <a:ext uri="{FF2B5EF4-FFF2-40B4-BE49-F238E27FC236}">
                      <a16:creationId xmlns:a16="http://schemas.microsoft.com/office/drawing/2014/main" id="{FE0E5594-AB65-BEB0-8781-90CBAA7A9A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71450" y="4295775"/>
                  <a:ext cx="22838" cy="656400"/>
                </a:xfrm>
                <a:prstGeom prst="line">
                  <a:avLst/>
                </a:prstGeom>
                <a:ln w="3175">
                  <a:solidFill>
                    <a:srgbClr val="99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3" name="부분 원형 162">
                  <a:extLst>
                    <a:ext uri="{FF2B5EF4-FFF2-40B4-BE49-F238E27FC236}">
                      <a16:creationId xmlns:a16="http://schemas.microsoft.com/office/drawing/2014/main" id="{83CDF1D5-2D72-A17B-0C73-90E69E0396C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91450" y="4960212"/>
                  <a:ext cx="360000" cy="360000"/>
                </a:xfrm>
                <a:prstGeom prst="pie">
                  <a:avLst>
                    <a:gd name="adj1" fmla="val 5259812"/>
                    <a:gd name="adj2" fmla="val 16200000"/>
                  </a:avLst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부분 원형 163">
                  <a:extLst>
                    <a:ext uri="{FF2B5EF4-FFF2-40B4-BE49-F238E27FC236}">
                      <a16:creationId xmlns:a16="http://schemas.microsoft.com/office/drawing/2014/main" id="{043095FC-7D27-9468-7FB4-EA722FA4D68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7837125" y="4966992"/>
                  <a:ext cx="360000" cy="360000"/>
                </a:xfrm>
                <a:prstGeom prst="pie">
                  <a:avLst>
                    <a:gd name="adj1" fmla="val 5439699"/>
                    <a:gd name="adj2" fmla="val 16200000"/>
                  </a:avLst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부분 원형 164">
                  <a:extLst>
                    <a:ext uri="{FF2B5EF4-FFF2-40B4-BE49-F238E27FC236}">
                      <a16:creationId xmlns:a16="http://schemas.microsoft.com/office/drawing/2014/main" id="{7F499DF8-9553-E5A6-1AFC-2AC946C4C21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>
                  <a:off x="7814288" y="4928321"/>
                  <a:ext cx="360000" cy="360000"/>
                </a:xfrm>
                <a:prstGeom prst="pie">
                  <a:avLst>
                    <a:gd name="adj1" fmla="val 5439699"/>
                    <a:gd name="adj2" fmla="val 16200000"/>
                  </a:avLst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905D318C-DC08-1560-B6CC-5896505DAB2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483257" y="5656751"/>
                <a:ext cx="14162" cy="36000"/>
                <a:chOff x="7791450" y="4295775"/>
                <a:chExt cx="405675" cy="1031217"/>
              </a:xfrm>
            </p:grpSpPr>
            <p:sp>
              <p:nvSpPr>
                <p:cNvPr id="167" name="타원 166">
                  <a:extLst>
                    <a:ext uri="{FF2B5EF4-FFF2-40B4-BE49-F238E27FC236}">
                      <a16:creationId xmlns:a16="http://schemas.microsoft.com/office/drawing/2014/main" id="{696D61AF-4B82-278A-6FEB-DB46DA1EE58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19982" y="5107464"/>
                  <a:ext cx="148612" cy="148612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68" name="직선 연결선 167">
                  <a:extLst>
                    <a:ext uri="{FF2B5EF4-FFF2-40B4-BE49-F238E27FC236}">
                      <a16:creationId xmlns:a16="http://schemas.microsoft.com/office/drawing/2014/main" id="{7512E038-D736-89B9-8193-9E574E1FBA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71450" y="4295775"/>
                  <a:ext cx="22838" cy="656400"/>
                </a:xfrm>
                <a:prstGeom prst="line">
                  <a:avLst/>
                </a:prstGeom>
                <a:ln w="3175">
                  <a:solidFill>
                    <a:srgbClr val="99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9" name="부분 원형 168">
                  <a:extLst>
                    <a:ext uri="{FF2B5EF4-FFF2-40B4-BE49-F238E27FC236}">
                      <a16:creationId xmlns:a16="http://schemas.microsoft.com/office/drawing/2014/main" id="{4D0F527E-DBF4-F7DA-781F-B494BFE5E1A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91450" y="4960212"/>
                  <a:ext cx="360000" cy="360000"/>
                </a:xfrm>
                <a:prstGeom prst="pie">
                  <a:avLst>
                    <a:gd name="adj1" fmla="val 5259812"/>
                    <a:gd name="adj2" fmla="val 16200000"/>
                  </a:avLst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부분 원형 169">
                  <a:extLst>
                    <a:ext uri="{FF2B5EF4-FFF2-40B4-BE49-F238E27FC236}">
                      <a16:creationId xmlns:a16="http://schemas.microsoft.com/office/drawing/2014/main" id="{91D4BE87-D958-25FC-4229-6B2064020B5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7837125" y="4966992"/>
                  <a:ext cx="360000" cy="360000"/>
                </a:xfrm>
                <a:prstGeom prst="pie">
                  <a:avLst>
                    <a:gd name="adj1" fmla="val 5439699"/>
                    <a:gd name="adj2" fmla="val 16200000"/>
                  </a:avLst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부분 원형 170">
                  <a:extLst>
                    <a:ext uri="{FF2B5EF4-FFF2-40B4-BE49-F238E27FC236}">
                      <a16:creationId xmlns:a16="http://schemas.microsoft.com/office/drawing/2014/main" id="{385F5DB2-ED2C-F9D0-1170-E7B398688D6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>
                  <a:off x="7814288" y="4928321"/>
                  <a:ext cx="360000" cy="360000"/>
                </a:xfrm>
                <a:prstGeom prst="pie">
                  <a:avLst>
                    <a:gd name="adj1" fmla="val 5439699"/>
                    <a:gd name="adj2" fmla="val 16200000"/>
                  </a:avLst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5CF20DE7-70B4-F36C-904F-031F7C6DF94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979141" y="5434582"/>
                <a:ext cx="14162" cy="36000"/>
                <a:chOff x="7791450" y="4295775"/>
                <a:chExt cx="405675" cy="1031217"/>
              </a:xfrm>
            </p:grpSpPr>
            <p:sp>
              <p:nvSpPr>
                <p:cNvPr id="173" name="타원 172">
                  <a:extLst>
                    <a:ext uri="{FF2B5EF4-FFF2-40B4-BE49-F238E27FC236}">
                      <a16:creationId xmlns:a16="http://schemas.microsoft.com/office/drawing/2014/main" id="{298D1C1B-F6A2-AD60-A5D4-620C4D2E7C0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19982" y="5107464"/>
                  <a:ext cx="148612" cy="148612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74" name="직선 연결선 173">
                  <a:extLst>
                    <a:ext uri="{FF2B5EF4-FFF2-40B4-BE49-F238E27FC236}">
                      <a16:creationId xmlns:a16="http://schemas.microsoft.com/office/drawing/2014/main" id="{D64DD2B3-2612-4929-3F13-41F52BE322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71450" y="4295775"/>
                  <a:ext cx="22838" cy="656400"/>
                </a:xfrm>
                <a:prstGeom prst="line">
                  <a:avLst/>
                </a:prstGeom>
                <a:ln w="3175">
                  <a:solidFill>
                    <a:srgbClr val="99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5" name="부분 원형 174">
                  <a:extLst>
                    <a:ext uri="{FF2B5EF4-FFF2-40B4-BE49-F238E27FC236}">
                      <a16:creationId xmlns:a16="http://schemas.microsoft.com/office/drawing/2014/main" id="{7C2A2174-4136-E412-FB6E-64CB8BE976F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91450" y="4960212"/>
                  <a:ext cx="360000" cy="360000"/>
                </a:xfrm>
                <a:prstGeom prst="pie">
                  <a:avLst>
                    <a:gd name="adj1" fmla="val 5259812"/>
                    <a:gd name="adj2" fmla="val 16200000"/>
                  </a:avLst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부분 원형 175">
                  <a:extLst>
                    <a:ext uri="{FF2B5EF4-FFF2-40B4-BE49-F238E27FC236}">
                      <a16:creationId xmlns:a16="http://schemas.microsoft.com/office/drawing/2014/main" id="{CB51743F-7545-D928-2F37-728C23E1212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7837125" y="4966992"/>
                  <a:ext cx="360000" cy="360000"/>
                </a:xfrm>
                <a:prstGeom prst="pie">
                  <a:avLst>
                    <a:gd name="adj1" fmla="val 5439699"/>
                    <a:gd name="adj2" fmla="val 16200000"/>
                  </a:avLst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부분 원형 176">
                  <a:extLst>
                    <a:ext uri="{FF2B5EF4-FFF2-40B4-BE49-F238E27FC236}">
                      <a16:creationId xmlns:a16="http://schemas.microsoft.com/office/drawing/2014/main" id="{CA32AB5C-54D8-BC0B-0D7C-CB05D7C7ECF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>
                  <a:off x="7814288" y="4928321"/>
                  <a:ext cx="360000" cy="360000"/>
                </a:xfrm>
                <a:prstGeom prst="pie">
                  <a:avLst>
                    <a:gd name="adj1" fmla="val 5439699"/>
                    <a:gd name="adj2" fmla="val 16200000"/>
                  </a:avLst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8" name="그룹 177">
                <a:extLst>
                  <a:ext uri="{FF2B5EF4-FFF2-40B4-BE49-F238E27FC236}">
                    <a16:creationId xmlns:a16="http://schemas.microsoft.com/office/drawing/2014/main" id="{01CBCE74-98DB-A5F7-7E4C-C292558310E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623636" y="5790023"/>
                <a:ext cx="14162" cy="36000"/>
                <a:chOff x="7791450" y="4295775"/>
                <a:chExt cx="405675" cy="1031217"/>
              </a:xfrm>
            </p:grpSpPr>
            <p:sp>
              <p:nvSpPr>
                <p:cNvPr id="179" name="타원 178">
                  <a:extLst>
                    <a:ext uri="{FF2B5EF4-FFF2-40B4-BE49-F238E27FC236}">
                      <a16:creationId xmlns:a16="http://schemas.microsoft.com/office/drawing/2014/main" id="{94E954BC-137C-9B9E-5BCD-51879EE28B5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19982" y="5107464"/>
                  <a:ext cx="148612" cy="148612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80" name="직선 연결선 179">
                  <a:extLst>
                    <a:ext uri="{FF2B5EF4-FFF2-40B4-BE49-F238E27FC236}">
                      <a16:creationId xmlns:a16="http://schemas.microsoft.com/office/drawing/2014/main" id="{1D2FDC97-6F0A-39DF-2209-3B5EC04B76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71450" y="4295775"/>
                  <a:ext cx="22838" cy="656400"/>
                </a:xfrm>
                <a:prstGeom prst="line">
                  <a:avLst/>
                </a:prstGeom>
                <a:ln w="3175">
                  <a:solidFill>
                    <a:srgbClr val="99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1" name="부분 원형 180">
                  <a:extLst>
                    <a:ext uri="{FF2B5EF4-FFF2-40B4-BE49-F238E27FC236}">
                      <a16:creationId xmlns:a16="http://schemas.microsoft.com/office/drawing/2014/main" id="{A2883AA3-6997-4D7D-8E91-A0D758B4365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91450" y="4960212"/>
                  <a:ext cx="360000" cy="360000"/>
                </a:xfrm>
                <a:prstGeom prst="pie">
                  <a:avLst>
                    <a:gd name="adj1" fmla="val 5259812"/>
                    <a:gd name="adj2" fmla="val 16200000"/>
                  </a:avLst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부분 원형 181">
                  <a:extLst>
                    <a:ext uri="{FF2B5EF4-FFF2-40B4-BE49-F238E27FC236}">
                      <a16:creationId xmlns:a16="http://schemas.microsoft.com/office/drawing/2014/main" id="{7BBEDFE5-061A-E92D-5A01-808736538D8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7837125" y="4966992"/>
                  <a:ext cx="360000" cy="360000"/>
                </a:xfrm>
                <a:prstGeom prst="pie">
                  <a:avLst>
                    <a:gd name="adj1" fmla="val 5439699"/>
                    <a:gd name="adj2" fmla="val 16200000"/>
                  </a:avLst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부분 원형 182">
                  <a:extLst>
                    <a:ext uri="{FF2B5EF4-FFF2-40B4-BE49-F238E27FC236}">
                      <a16:creationId xmlns:a16="http://schemas.microsoft.com/office/drawing/2014/main" id="{6682F1CE-4C99-48C6-6BEE-6524055A437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>
                  <a:off x="7814288" y="4928321"/>
                  <a:ext cx="360000" cy="360000"/>
                </a:xfrm>
                <a:prstGeom prst="pie">
                  <a:avLst>
                    <a:gd name="adj1" fmla="val 5439699"/>
                    <a:gd name="adj2" fmla="val 16200000"/>
                  </a:avLst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pic>
          <p:nvPicPr>
            <p:cNvPr id="204" name="그림 203" descr="조명, 열, 등, 빛이(가) 표시된 사진&#10;&#10;자동 생성된 설명">
              <a:extLst>
                <a:ext uri="{FF2B5EF4-FFF2-40B4-BE49-F238E27FC236}">
                  <a16:creationId xmlns:a16="http://schemas.microsoft.com/office/drawing/2014/main" id="{6B34891A-3C28-A722-5DCB-26DCF21C9A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6804" b="90722" l="49807" r="80309">
                          <a14:foregroundMark x1="52124" y1="80928" x2="71042" y2="73711"/>
                          <a14:foregroundMark x1="52510" y1="86082" x2="52510" y2="86082"/>
                          <a14:foregroundMark x1="72201" y1="87629" x2="72201" y2="87629"/>
                          <a14:foregroundMark x1="66795" y1="29897" x2="66795" y2="29897"/>
                          <a14:foregroundMark x1="63320" y1="28351" x2="63320" y2="28351"/>
                          <a14:foregroundMark x1="72201" y1="63918" x2="72201" y2="63918"/>
                          <a14:foregroundMark x1="73359" y1="59278" x2="73359" y2="59278"/>
                          <a14:foregroundMark x1="69112" y1="37629" x2="75676" y2="84536"/>
                          <a14:foregroundMark x1="72587" y1="56701" x2="74517" y2="56186"/>
                          <a14:foregroundMark x1="73359" y1="38660" x2="72587" y2="57732"/>
                          <a14:foregroundMark x1="72587" y1="32990" x2="72587" y2="32990"/>
                          <a14:foregroundMark x1="71429" y1="30928" x2="71429" y2="30928"/>
                          <a14:foregroundMark x1="71429" y1="30928" x2="71429" y2="30928"/>
                          <a14:foregroundMark x1="52124" y1="34536" x2="52124" y2="34536"/>
                          <a14:foregroundMark x1="51351" y1="32474" x2="54440" y2="71134"/>
                          <a14:foregroundMark x1="54440" y1="71134" x2="53282" y2="65464"/>
                          <a14:foregroundMark x1="52510" y1="53093" x2="52124" y2="74742"/>
                          <a14:foregroundMark x1="53282" y1="82474" x2="73359" y2="88660"/>
                          <a14:foregroundMark x1="52510" y1="87113" x2="52510" y2="87113"/>
                          <a14:foregroundMark x1="53282" y1="36082" x2="53282" y2="27835"/>
                          <a14:foregroundMark x1="67568" y1="28351" x2="70270" y2="30928"/>
                          <a14:foregroundMark x1="67568" y1="28351" x2="67568" y2="28351"/>
                          <a14:foregroundMark x1="64479" y1="26804" x2="50965" y2="26804"/>
                          <a14:foregroundMark x1="55212" y1="28351" x2="74903" y2="268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108" t="23916" r="15520" b="793"/>
            <a:stretch/>
          </p:blipFill>
          <p:spPr>
            <a:xfrm>
              <a:off x="2609806" y="4344627"/>
              <a:ext cx="282365" cy="414999"/>
            </a:xfrm>
            <a:prstGeom prst="rect">
              <a:avLst/>
            </a:prstGeom>
          </p:spPr>
        </p:pic>
        <p:pic>
          <p:nvPicPr>
            <p:cNvPr id="205" name="그림 204" descr="조명, 열, 등, 빛이(가) 표시된 사진&#10;&#10;자동 생성된 설명">
              <a:extLst>
                <a:ext uri="{FF2B5EF4-FFF2-40B4-BE49-F238E27FC236}">
                  <a16:creationId xmlns:a16="http://schemas.microsoft.com/office/drawing/2014/main" id="{75AA1ED7-8441-65AB-E4D8-4FAC7EB132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26804" b="90722" l="49807" r="80309">
                          <a14:foregroundMark x1="52124" y1="80928" x2="71042" y2="73711"/>
                          <a14:foregroundMark x1="52510" y1="86082" x2="52510" y2="86082"/>
                          <a14:foregroundMark x1="72201" y1="87629" x2="72201" y2="87629"/>
                          <a14:foregroundMark x1="66795" y1="29897" x2="66795" y2="29897"/>
                          <a14:foregroundMark x1="63320" y1="28351" x2="63320" y2="28351"/>
                          <a14:foregroundMark x1="72201" y1="63918" x2="72201" y2="63918"/>
                          <a14:foregroundMark x1="73359" y1="59278" x2="73359" y2="59278"/>
                          <a14:foregroundMark x1="69112" y1="37629" x2="75676" y2="84536"/>
                          <a14:foregroundMark x1="72587" y1="56701" x2="74517" y2="56186"/>
                          <a14:foregroundMark x1="73359" y1="38660" x2="72587" y2="57732"/>
                          <a14:foregroundMark x1="72587" y1="32990" x2="72587" y2="32990"/>
                          <a14:foregroundMark x1="71429" y1="30928" x2="71429" y2="30928"/>
                          <a14:foregroundMark x1="71429" y1="30928" x2="71429" y2="30928"/>
                          <a14:foregroundMark x1="52124" y1="34536" x2="52124" y2="34536"/>
                          <a14:foregroundMark x1="51351" y1="32474" x2="54440" y2="71134"/>
                          <a14:foregroundMark x1="54440" y1="71134" x2="53282" y2="65464"/>
                          <a14:foregroundMark x1="52510" y1="53093" x2="52124" y2="74742"/>
                          <a14:foregroundMark x1="53282" y1="82474" x2="73359" y2="88660"/>
                          <a14:foregroundMark x1="52510" y1="87113" x2="52510" y2="87113"/>
                          <a14:foregroundMark x1="53282" y1="36082" x2="53282" y2="27835"/>
                          <a14:foregroundMark x1="67568" y1="28351" x2="70270" y2="30928"/>
                          <a14:foregroundMark x1="67568" y1="28351" x2="67568" y2="28351"/>
                          <a14:foregroundMark x1="64479" y1="26804" x2="50965" y2="26804"/>
                          <a14:foregroundMark x1="55212" y1="28351" x2="74903" y2="268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108" t="23916" r="15520" b="793"/>
            <a:stretch/>
          </p:blipFill>
          <p:spPr>
            <a:xfrm>
              <a:off x="2542473" y="5481559"/>
              <a:ext cx="252736" cy="371453"/>
            </a:xfrm>
            <a:prstGeom prst="rect">
              <a:avLst/>
            </a:prstGeom>
          </p:spPr>
        </p:pic>
        <p:pic>
          <p:nvPicPr>
            <p:cNvPr id="206" name="그림 205" descr="조명, 열, 등, 빛이(가) 표시된 사진&#10;&#10;자동 생성된 설명">
              <a:extLst>
                <a:ext uri="{FF2B5EF4-FFF2-40B4-BE49-F238E27FC236}">
                  <a16:creationId xmlns:a16="http://schemas.microsoft.com/office/drawing/2014/main" id="{BD411074-B99E-9516-CC41-21DF32BD2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26804" b="90722" l="49807" r="80309">
                          <a14:foregroundMark x1="52124" y1="80928" x2="71042" y2="73711"/>
                          <a14:foregroundMark x1="52510" y1="86082" x2="52510" y2="86082"/>
                          <a14:foregroundMark x1="72201" y1="87629" x2="72201" y2="87629"/>
                          <a14:foregroundMark x1="66795" y1="29897" x2="66795" y2="29897"/>
                          <a14:foregroundMark x1="63320" y1="28351" x2="63320" y2="28351"/>
                          <a14:foregroundMark x1="72201" y1="63918" x2="72201" y2="63918"/>
                          <a14:foregroundMark x1="73359" y1="59278" x2="73359" y2="59278"/>
                          <a14:foregroundMark x1="69112" y1="37629" x2="75676" y2="84536"/>
                          <a14:foregroundMark x1="72587" y1="56701" x2="74517" y2="56186"/>
                          <a14:foregroundMark x1="73359" y1="38660" x2="72587" y2="57732"/>
                          <a14:foregroundMark x1="72587" y1="32990" x2="72587" y2="32990"/>
                          <a14:foregroundMark x1="71429" y1="30928" x2="71429" y2="30928"/>
                          <a14:foregroundMark x1="71429" y1="30928" x2="71429" y2="30928"/>
                          <a14:foregroundMark x1="52124" y1="34536" x2="52124" y2="34536"/>
                          <a14:foregroundMark x1="51351" y1="32474" x2="54440" y2="71134"/>
                          <a14:foregroundMark x1="54440" y1="71134" x2="53282" y2="65464"/>
                          <a14:foregroundMark x1="52510" y1="53093" x2="52124" y2="74742"/>
                          <a14:foregroundMark x1="53282" y1="82474" x2="73359" y2="88660"/>
                          <a14:foregroundMark x1="52510" y1="87113" x2="52510" y2="87113"/>
                          <a14:foregroundMark x1="53282" y1="36082" x2="53282" y2="27835"/>
                          <a14:foregroundMark x1="67568" y1="28351" x2="70270" y2="30928"/>
                          <a14:foregroundMark x1="67568" y1="28351" x2="67568" y2="28351"/>
                          <a14:foregroundMark x1="64479" y1="26804" x2="50965" y2="26804"/>
                          <a14:foregroundMark x1="55212" y1="28351" x2="74903" y2="268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108" t="23916" r="15520" b="793"/>
            <a:stretch/>
          </p:blipFill>
          <p:spPr>
            <a:xfrm>
              <a:off x="4266851" y="4558342"/>
              <a:ext cx="175351" cy="257718"/>
            </a:xfrm>
            <a:prstGeom prst="rect">
              <a:avLst/>
            </a:prstGeom>
          </p:spPr>
        </p:pic>
        <p:pic>
          <p:nvPicPr>
            <p:cNvPr id="207" name="그림 206" descr="조명, 열, 등, 빛이(가) 표시된 사진&#10;&#10;자동 생성된 설명">
              <a:extLst>
                <a:ext uri="{FF2B5EF4-FFF2-40B4-BE49-F238E27FC236}">
                  <a16:creationId xmlns:a16="http://schemas.microsoft.com/office/drawing/2014/main" id="{7C2207C5-7D05-5F01-747C-2C5DE33304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26804" b="90722" l="49807" r="80309">
                          <a14:foregroundMark x1="52124" y1="80928" x2="71042" y2="73711"/>
                          <a14:foregroundMark x1="52510" y1="86082" x2="52510" y2="86082"/>
                          <a14:foregroundMark x1="72201" y1="87629" x2="72201" y2="87629"/>
                          <a14:foregroundMark x1="66795" y1="29897" x2="66795" y2="29897"/>
                          <a14:foregroundMark x1="63320" y1="28351" x2="63320" y2="28351"/>
                          <a14:foregroundMark x1="72201" y1="63918" x2="72201" y2="63918"/>
                          <a14:foregroundMark x1="73359" y1="59278" x2="73359" y2="59278"/>
                          <a14:foregroundMark x1="69112" y1="37629" x2="75676" y2="84536"/>
                          <a14:foregroundMark x1="72587" y1="56701" x2="74517" y2="56186"/>
                          <a14:foregroundMark x1="73359" y1="38660" x2="72587" y2="57732"/>
                          <a14:foregroundMark x1="72587" y1="32990" x2="72587" y2="32990"/>
                          <a14:foregroundMark x1="71429" y1="30928" x2="71429" y2="30928"/>
                          <a14:foregroundMark x1="71429" y1="30928" x2="71429" y2="30928"/>
                          <a14:foregroundMark x1="52124" y1="34536" x2="52124" y2="34536"/>
                          <a14:foregroundMark x1="51351" y1="32474" x2="54440" y2="71134"/>
                          <a14:foregroundMark x1="54440" y1="71134" x2="53282" y2="65464"/>
                          <a14:foregroundMark x1="52510" y1="53093" x2="52124" y2="74742"/>
                          <a14:foregroundMark x1="53282" y1="82474" x2="73359" y2="88660"/>
                          <a14:foregroundMark x1="52510" y1="87113" x2="52510" y2="87113"/>
                          <a14:foregroundMark x1="53282" y1="36082" x2="53282" y2="27835"/>
                          <a14:foregroundMark x1="67568" y1="28351" x2="70270" y2="30928"/>
                          <a14:foregroundMark x1="67568" y1="28351" x2="67568" y2="28351"/>
                          <a14:foregroundMark x1="64479" y1="26804" x2="50965" y2="26804"/>
                          <a14:foregroundMark x1="55212" y1="28351" x2="74903" y2="268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108" t="23916" r="15520" b="793"/>
            <a:stretch/>
          </p:blipFill>
          <p:spPr>
            <a:xfrm>
              <a:off x="4230370" y="5016915"/>
              <a:ext cx="162416" cy="238707"/>
            </a:xfrm>
            <a:prstGeom prst="rect">
              <a:avLst/>
            </a:prstGeom>
          </p:spPr>
        </p:pic>
        <p:pic>
          <p:nvPicPr>
            <p:cNvPr id="208" name="그림 207" descr="조명, 열, 등, 빛이(가) 표시된 사진&#10;&#10;자동 생성된 설명">
              <a:extLst>
                <a:ext uri="{FF2B5EF4-FFF2-40B4-BE49-F238E27FC236}">
                  <a16:creationId xmlns:a16="http://schemas.microsoft.com/office/drawing/2014/main" id="{FB7C9F18-5FCF-C64E-52D6-BB37EF3BA8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26804" b="90722" l="49807" r="80309">
                          <a14:foregroundMark x1="52124" y1="80928" x2="71042" y2="73711"/>
                          <a14:foregroundMark x1="52510" y1="86082" x2="52510" y2="86082"/>
                          <a14:foregroundMark x1="72201" y1="87629" x2="72201" y2="87629"/>
                          <a14:foregroundMark x1="66795" y1="29897" x2="66795" y2="29897"/>
                          <a14:foregroundMark x1="63320" y1="28351" x2="63320" y2="28351"/>
                          <a14:foregroundMark x1="72201" y1="63918" x2="72201" y2="63918"/>
                          <a14:foregroundMark x1="73359" y1="59278" x2="73359" y2="59278"/>
                          <a14:foregroundMark x1="69112" y1="37629" x2="75676" y2="84536"/>
                          <a14:foregroundMark x1="72587" y1="56701" x2="74517" y2="56186"/>
                          <a14:foregroundMark x1="73359" y1="38660" x2="72587" y2="57732"/>
                          <a14:foregroundMark x1="72587" y1="32990" x2="72587" y2="32990"/>
                          <a14:foregroundMark x1="71429" y1="30928" x2="71429" y2="30928"/>
                          <a14:foregroundMark x1="71429" y1="30928" x2="71429" y2="30928"/>
                          <a14:foregroundMark x1="52124" y1="34536" x2="52124" y2="34536"/>
                          <a14:foregroundMark x1="51351" y1="32474" x2="54440" y2="71134"/>
                          <a14:foregroundMark x1="54440" y1="71134" x2="53282" y2="65464"/>
                          <a14:foregroundMark x1="52510" y1="53093" x2="52124" y2="74742"/>
                          <a14:foregroundMark x1="53282" y1="82474" x2="73359" y2="88660"/>
                          <a14:foregroundMark x1="52510" y1="87113" x2="52510" y2="87113"/>
                          <a14:foregroundMark x1="53282" y1="36082" x2="53282" y2="27835"/>
                          <a14:foregroundMark x1="67568" y1="28351" x2="70270" y2="30928"/>
                          <a14:foregroundMark x1="67568" y1="28351" x2="67568" y2="28351"/>
                          <a14:foregroundMark x1="64479" y1="26804" x2="50965" y2="26804"/>
                          <a14:foregroundMark x1="55212" y1="28351" x2="74903" y2="268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108" t="23916" r="15520" b="793"/>
            <a:stretch/>
          </p:blipFill>
          <p:spPr>
            <a:xfrm>
              <a:off x="4132232" y="5445280"/>
              <a:ext cx="154226" cy="226671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A82CC77-58CD-4A77-A5F0-980EE5CEB26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47" y="1175291"/>
            <a:ext cx="3368677" cy="224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190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디자인 컨셉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5AA319-43A1-4217-88BB-787CB464C197}"/>
              </a:ext>
            </a:extLst>
          </p:cNvPr>
          <p:cNvSpPr txBox="1"/>
          <p:nvPr/>
        </p:nvSpPr>
        <p:spPr>
          <a:xfrm>
            <a:off x="4265063" y="3436925"/>
            <a:ext cx="6547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600" b="0" dirty="0">
                <a:solidFill>
                  <a:schemeClr val="tx1"/>
                </a:solidFill>
              </a:rPr>
              <a:t>동양풍의 </a:t>
            </a:r>
            <a:r>
              <a:rPr lang="en-US" altLang="ko-KR" sz="1600" b="0" dirty="0">
                <a:solidFill>
                  <a:schemeClr val="tx1"/>
                </a:solidFill>
              </a:rPr>
              <a:t>3</a:t>
            </a:r>
            <a:r>
              <a:rPr lang="ko-KR" altLang="en-US" sz="1600" dirty="0"/>
              <a:t>층 건물과 </a:t>
            </a:r>
            <a:r>
              <a:rPr lang="en-US" altLang="ko-KR" sz="1600" dirty="0"/>
              <a:t>2</a:t>
            </a:r>
            <a:r>
              <a:rPr lang="ko-KR" altLang="en-US" sz="1600" dirty="0"/>
              <a:t>층 건물이 붙어있는 형태의 기와집이다</a:t>
            </a:r>
            <a:r>
              <a:rPr lang="en-US" altLang="ko-KR" sz="1600" dirty="0"/>
              <a:t>. </a:t>
            </a:r>
          </a:p>
          <a:p>
            <a:pPr latinLnBrk="1"/>
            <a:r>
              <a:rPr lang="ko-KR" altLang="en-US" sz="1600" b="0" dirty="0">
                <a:solidFill>
                  <a:schemeClr val="tx1"/>
                </a:solidFill>
              </a:rPr>
              <a:t>검은 색 기와에 검 붉은 색 나무 기둥과 황토색 나무 벽으로 이루어져 있다</a:t>
            </a:r>
            <a:r>
              <a:rPr lang="en-US" altLang="ko-KR" sz="1600" b="0" dirty="0">
                <a:solidFill>
                  <a:schemeClr val="tx1"/>
                </a:solidFill>
              </a:rPr>
              <a:t>.</a:t>
            </a:r>
          </a:p>
          <a:p>
            <a:pPr latinLnBrk="1"/>
            <a:endParaRPr lang="en-US" altLang="ko-KR" sz="1600" dirty="0"/>
          </a:p>
          <a:p>
            <a:pPr latinLnBrk="1"/>
            <a:r>
              <a:rPr lang="ko-KR" altLang="en-US" sz="1600" b="0" dirty="0">
                <a:solidFill>
                  <a:schemeClr val="tx1"/>
                </a:solidFill>
              </a:rPr>
              <a:t>건물 외벽과 지붕 밑 곳곳에 붉은 실과 </a:t>
            </a:r>
            <a:endParaRPr lang="en-US" altLang="ko-KR" sz="1600" b="0" dirty="0">
              <a:solidFill>
                <a:schemeClr val="tx1"/>
              </a:solidFill>
            </a:endParaRPr>
          </a:p>
          <a:p>
            <a:pPr latinLnBrk="1"/>
            <a:r>
              <a:rPr lang="ko-KR" altLang="en-US" sz="1600" b="0" dirty="0" err="1">
                <a:solidFill>
                  <a:schemeClr val="tx1"/>
                </a:solidFill>
              </a:rPr>
              <a:t>오방색</a:t>
            </a:r>
            <a:r>
              <a:rPr lang="en-US" altLang="ko-KR" sz="1600" b="0" dirty="0">
                <a:solidFill>
                  <a:schemeClr val="tx1"/>
                </a:solidFill>
              </a:rPr>
              <a:t>(</a:t>
            </a:r>
            <a:r>
              <a:rPr lang="ko-KR" altLang="en-US" sz="1600" b="0" dirty="0">
                <a:solidFill>
                  <a:schemeClr val="tx1"/>
                </a:solidFill>
              </a:rPr>
              <a:t>적색</a:t>
            </a:r>
            <a:r>
              <a:rPr lang="en-US" altLang="ko-KR" sz="1600" b="0" dirty="0">
                <a:solidFill>
                  <a:schemeClr val="tx1"/>
                </a:solidFill>
              </a:rPr>
              <a:t>, </a:t>
            </a:r>
            <a:r>
              <a:rPr lang="ko-KR" altLang="en-US" sz="1600" b="0" dirty="0">
                <a:solidFill>
                  <a:schemeClr val="tx1"/>
                </a:solidFill>
              </a:rPr>
              <a:t>청색</a:t>
            </a:r>
            <a:r>
              <a:rPr lang="en-US" altLang="ko-KR" sz="1600" b="0" dirty="0">
                <a:solidFill>
                  <a:schemeClr val="tx1"/>
                </a:solidFill>
              </a:rPr>
              <a:t>, </a:t>
            </a:r>
            <a:r>
              <a:rPr lang="ko-KR" altLang="en-US" sz="1600" b="0" dirty="0">
                <a:solidFill>
                  <a:schemeClr val="tx1"/>
                </a:solidFill>
              </a:rPr>
              <a:t>황색</a:t>
            </a:r>
            <a:r>
              <a:rPr lang="en-US" altLang="ko-KR" sz="1600" b="0" dirty="0">
                <a:solidFill>
                  <a:schemeClr val="tx1"/>
                </a:solidFill>
              </a:rPr>
              <a:t>, </a:t>
            </a:r>
            <a:r>
              <a:rPr lang="ko-KR" altLang="en-US" sz="1600" b="0" dirty="0">
                <a:solidFill>
                  <a:schemeClr val="tx1"/>
                </a:solidFill>
              </a:rPr>
              <a:t>백색</a:t>
            </a:r>
            <a:r>
              <a:rPr lang="en-US" altLang="ko-KR" sz="1600" b="0" dirty="0">
                <a:solidFill>
                  <a:schemeClr val="tx1"/>
                </a:solidFill>
              </a:rPr>
              <a:t>, </a:t>
            </a:r>
            <a:r>
              <a:rPr lang="ko-KR" altLang="en-US" sz="1600" b="0" dirty="0">
                <a:solidFill>
                  <a:schemeClr val="tx1"/>
                </a:solidFill>
              </a:rPr>
              <a:t>흑색</a:t>
            </a:r>
            <a:r>
              <a:rPr lang="en-US" altLang="ko-KR" sz="1600" b="0" dirty="0">
                <a:solidFill>
                  <a:schemeClr val="tx1"/>
                </a:solidFill>
              </a:rPr>
              <a:t>)</a:t>
            </a:r>
            <a:r>
              <a:rPr lang="ko-KR" altLang="en-US" sz="1600" dirty="0"/>
              <a:t> 천</a:t>
            </a:r>
            <a:r>
              <a:rPr lang="en-US" altLang="ko-KR" sz="1600" dirty="0"/>
              <a:t>,</a:t>
            </a:r>
            <a:r>
              <a:rPr lang="ko-KR" altLang="en-US" sz="1600" b="0" dirty="0">
                <a:solidFill>
                  <a:schemeClr val="tx1"/>
                </a:solidFill>
              </a:rPr>
              <a:t> 부적</a:t>
            </a:r>
            <a:r>
              <a:rPr lang="en-US" altLang="ko-KR" sz="1600" b="0" dirty="0">
                <a:solidFill>
                  <a:schemeClr val="tx1"/>
                </a:solidFill>
              </a:rPr>
              <a:t>, </a:t>
            </a:r>
            <a:r>
              <a:rPr lang="ko-KR" altLang="en-US" sz="1600" b="0" dirty="0">
                <a:solidFill>
                  <a:schemeClr val="tx1"/>
                </a:solidFill>
              </a:rPr>
              <a:t>작은 방울들이 매달려 있다</a:t>
            </a:r>
            <a:r>
              <a:rPr lang="en-US" altLang="ko-KR" sz="1600" b="0" dirty="0">
                <a:solidFill>
                  <a:schemeClr val="tx1"/>
                </a:solidFill>
              </a:rPr>
              <a:t>.</a:t>
            </a:r>
          </a:p>
          <a:p>
            <a:pPr latinLnBrk="1"/>
            <a:r>
              <a:rPr lang="ko-KR" altLang="en-US" sz="1600" dirty="0"/>
              <a:t>건물 지붕 모서리가 건물 내부 기둥에 등불이 설치되어 있다</a:t>
            </a:r>
            <a:r>
              <a:rPr lang="en-US" altLang="ko-KR" sz="1600" dirty="0"/>
              <a:t>.</a:t>
            </a:r>
            <a:endParaRPr lang="en-US" altLang="ko-KR" sz="1600" b="0" dirty="0">
              <a:solidFill>
                <a:schemeClr val="tx1"/>
              </a:solidFill>
            </a:endParaRPr>
          </a:p>
        </p:txBody>
      </p: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06B09F89-D622-2663-0AED-D212F0617322}"/>
              </a:ext>
            </a:extLst>
          </p:cNvPr>
          <p:cNvGrpSpPr>
            <a:grpSpLocks noChangeAspect="1"/>
          </p:cNvGrpSpPr>
          <p:nvPr/>
        </p:nvGrpSpPr>
        <p:grpSpPr>
          <a:xfrm>
            <a:off x="695325" y="1368323"/>
            <a:ext cx="6458405" cy="4470521"/>
            <a:chOff x="694896" y="1663579"/>
            <a:chExt cx="5399934" cy="3737845"/>
          </a:xfrm>
        </p:grpSpPr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04553AC2-CF62-A230-1BB8-9BA058E0536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89881" y="1663579"/>
              <a:ext cx="2504949" cy="1626374"/>
              <a:chOff x="539122" y="3511441"/>
              <a:chExt cx="3979475" cy="2583731"/>
            </a:xfrm>
          </p:grpSpPr>
          <p:grpSp>
            <p:nvGrpSpPr>
              <p:cNvPr id="184" name="그룹 183">
                <a:extLst>
                  <a:ext uri="{FF2B5EF4-FFF2-40B4-BE49-F238E27FC236}">
                    <a16:creationId xmlns:a16="http://schemas.microsoft.com/office/drawing/2014/main" id="{7A68A93C-878E-7296-622C-3E9D01E67AF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39122" y="3511441"/>
                <a:ext cx="3979475" cy="2583731"/>
                <a:chOff x="613120" y="3780968"/>
                <a:chExt cx="3919709" cy="2544927"/>
              </a:xfrm>
            </p:grpSpPr>
            <p:grpSp>
              <p:nvGrpSpPr>
                <p:cNvPr id="95" name="그룹 94">
                  <a:extLst>
                    <a:ext uri="{FF2B5EF4-FFF2-40B4-BE49-F238E27FC236}">
                      <a16:creationId xmlns:a16="http://schemas.microsoft.com/office/drawing/2014/main" id="{C5ED6C77-D6FA-DF4E-022E-20119734315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613120" y="3780968"/>
                  <a:ext cx="3919709" cy="2544927"/>
                  <a:chOff x="526737" y="4093613"/>
                  <a:chExt cx="3807828" cy="2472287"/>
                </a:xfrm>
              </p:grpSpPr>
              <p:pic>
                <p:nvPicPr>
                  <p:cNvPr id="4" name="그림 3" descr="스크린샷, 멀티미디어 소프트웨어, 그래픽 소프트웨어, 소프트웨어이(가) 표시된 사진&#10;&#10;자동 생성된 설명">
                    <a:extLst>
                      <a:ext uri="{FF2B5EF4-FFF2-40B4-BE49-F238E27FC236}">
                        <a16:creationId xmlns:a16="http://schemas.microsoft.com/office/drawing/2014/main" id="{E1C55DD6-FB01-316D-3960-496E1CB04C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494" b="31445"/>
                  <a:stretch/>
                </p:blipFill>
                <p:spPr>
                  <a:xfrm>
                    <a:off x="698989" y="4093613"/>
                    <a:ext cx="3635576" cy="2472287"/>
                  </a:xfrm>
                  <a:prstGeom prst="rect">
                    <a:avLst/>
                  </a:prstGeom>
                </p:spPr>
              </p:pic>
              <p:grpSp>
                <p:nvGrpSpPr>
                  <p:cNvPr id="32" name="그룹 31">
                    <a:extLst>
                      <a:ext uri="{FF2B5EF4-FFF2-40B4-BE49-F238E27FC236}">
                        <a16:creationId xmlns:a16="http://schemas.microsoft.com/office/drawing/2014/main" id="{58E8424C-5728-D04B-F2A4-8D6DB28859F1}"/>
                      </a:ext>
                    </a:extLst>
                  </p:cNvPr>
                  <p:cNvGrpSpPr/>
                  <p:nvPr/>
                </p:nvGrpSpPr>
                <p:grpSpPr>
                  <a:xfrm>
                    <a:off x="807756" y="5129898"/>
                    <a:ext cx="2844855" cy="1047190"/>
                    <a:chOff x="807756" y="5129898"/>
                    <a:chExt cx="2844855" cy="1047190"/>
                  </a:xfrm>
                </p:grpSpPr>
                <p:pic>
                  <p:nvPicPr>
                    <p:cNvPr id="6" name="그림 5" descr="레드, 노랑, 직사각형, 그래픽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1AEDB7EA-B4A3-BB7A-926E-7E1F34A370A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9432446">
                      <a:off x="1955327" y="5129898"/>
                      <a:ext cx="82480" cy="19421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" name="그림 7" descr="레드, 노랑, 직사각형, 그래픽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1C53C7C3-9461-C1C1-562B-8D87CD57F26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180298">
                      <a:off x="1564810" y="5161032"/>
                      <a:ext cx="82480" cy="19421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" name="그림 8" descr="레드, 노랑, 직사각형, 그래픽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25B2B38A-56B3-4047-9AEC-C06F25DE123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5089967" flipV="1">
                      <a:off x="1905704" y="6065182"/>
                      <a:ext cx="56774" cy="13368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" name="그림 9" descr="레드, 노랑, 직사각형, 그래픽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62BB76D2-F445-6DA7-7B8D-E88EF956133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727534" flipV="1">
                      <a:off x="1234027" y="5864061"/>
                      <a:ext cx="56774" cy="13368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3" name="그림 12" descr="레드, 노랑, 직사각형, 그래픽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C4D891B-D283-578C-68DF-30250D19044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9480030">
                      <a:off x="1224345" y="5168022"/>
                      <a:ext cx="82480" cy="19421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5" name="그림 14" descr="레드, 노랑, 직사각형, 그래픽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2299A30F-0E00-2A96-D8E3-0026E8CA0A6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4084012">
                      <a:off x="869159" y="5168022"/>
                      <a:ext cx="82480" cy="19421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" name="그림 15" descr="레드, 노랑, 직사각형, 그래픽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9AB132B9-6514-76DE-1156-28EEB04AB7C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6993681" flipV="1">
                      <a:off x="1298572" y="6014163"/>
                      <a:ext cx="56774" cy="13368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" name="그림 16" descr="레드, 노랑, 직사각형, 그래픽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AC796A59-F486-66B5-2422-86DB7021787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31248" flipV="1">
                      <a:off x="807756" y="5836638"/>
                      <a:ext cx="45719" cy="10765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8" name="그림 17" descr="레드, 노랑, 직사각형, 그래픽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D9B3918-E288-0D99-9EAE-0C8D492B0C8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9432446" flipH="1">
                      <a:off x="2831684" y="5291088"/>
                      <a:ext cx="45719" cy="10765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" name="그림 18" descr="레드, 노랑, 직사각형, 그래픽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12ECDA8F-1071-FE0A-4632-81F86855DC2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180298">
                      <a:off x="2514552" y="5144602"/>
                      <a:ext cx="109481" cy="25779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" name="그림 19" descr="레드, 노랑, 직사각형, 그래픽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E2C5A601-BA96-6417-9B78-B0F6D650205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9480030">
                      <a:off x="3178312" y="5139478"/>
                      <a:ext cx="82480" cy="19421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" name="그림 20" descr="레드, 노랑, 직사각형, 그래픽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C05E5118-F116-BEC9-3E54-911CF6EA030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0309415" flipH="1">
                      <a:off x="3598856" y="5160926"/>
                      <a:ext cx="53755" cy="12657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2" name="그림 21" descr="레드, 노랑, 직사각형, 그래픽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CBF93146-FBA9-436F-32AE-BFF3F24A773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748934" flipH="1">
                      <a:off x="3340065" y="5154348"/>
                      <a:ext cx="45719" cy="10765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4" name="그림 23" descr="레드, 노랑, 직사각형, 그래픽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662F7435-F52B-6F35-E538-9C71F1B2CE3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6387705" flipH="1">
                      <a:off x="3514304" y="5234132"/>
                      <a:ext cx="45719" cy="10765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5" name="그림 24" descr="레드, 노랑, 직사각형, 그래픽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BBD7DE19-60C5-84F8-167C-2F180D1D648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8679430" flipH="1">
                      <a:off x="2828593" y="6060771"/>
                      <a:ext cx="29989" cy="7207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6" name="그림 25" descr="레드, 노랑, 직사각형, 그래픽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15A26198-7CA5-08D1-F804-AFC2FF4C5A4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427282">
                      <a:off x="2614656" y="6004506"/>
                      <a:ext cx="71813" cy="1725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7" name="그림 26" descr="레드, 노랑, 직사각형, 그래픽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3793DB56-C907-E24A-988F-14C1545AF1C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8727014">
                      <a:off x="3034480" y="5908983"/>
                      <a:ext cx="54102" cy="13001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8" name="그림 27" descr="레드, 노랑, 직사각형, 그래픽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64199C8-4580-1D4B-3B4D-966E8D37583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9556399" flipH="1">
                      <a:off x="3529000" y="5726310"/>
                      <a:ext cx="35260" cy="8473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9" name="그림 28" descr="레드, 노랑, 직사각형, 그래픽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C0A24FCD-FA02-4AFA-EE7F-525882984F3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1595918" flipH="1">
                      <a:off x="3134200" y="5898957"/>
                      <a:ext cx="29989" cy="7207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0" name="그림 29" descr="레드, 노랑, 직사각형, 그래픽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958EB489-4DCC-D4A7-9A5E-93913D97741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5634689" flipH="1">
                      <a:off x="3483891" y="5787650"/>
                      <a:ext cx="30607" cy="706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0" name="그룹 49">
                    <a:extLst>
                      <a:ext uri="{FF2B5EF4-FFF2-40B4-BE49-F238E27FC236}">
                        <a16:creationId xmlns:a16="http://schemas.microsoft.com/office/drawing/2014/main" id="{79C11093-CBFE-AB35-19D1-60AFB6C5463F}"/>
                      </a:ext>
                    </a:extLst>
                  </p:cNvPr>
                  <p:cNvGrpSpPr/>
                  <p:nvPr/>
                </p:nvGrpSpPr>
                <p:grpSpPr>
                  <a:xfrm>
                    <a:off x="526737" y="4365285"/>
                    <a:ext cx="3420705" cy="1777638"/>
                    <a:chOff x="526737" y="4365285"/>
                    <a:chExt cx="3420705" cy="1777638"/>
                  </a:xfrm>
                </p:grpSpPr>
                <p:sp>
                  <p:nvSpPr>
                    <p:cNvPr id="33" name="원호 32">
                      <a:extLst>
                        <a:ext uri="{FF2B5EF4-FFF2-40B4-BE49-F238E27FC236}">
                          <a16:creationId xmlns:a16="http://schemas.microsoft.com/office/drawing/2014/main" id="{DF878AC8-0659-0D7C-29F3-067BCE7A3AA0}"/>
                        </a:ext>
                      </a:extLst>
                    </p:cNvPr>
                    <p:cNvSpPr/>
                    <p:nvPr/>
                  </p:nvSpPr>
                  <p:spPr>
                    <a:xfrm rot="7374990">
                      <a:off x="1620072" y="4589184"/>
                      <a:ext cx="701418" cy="571266"/>
                    </a:xfrm>
                    <a:prstGeom prst="arc">
                      <a:avLst>
                        <a:gd name="adj1" fmla="val 16200000"/>
                        <a:gd name="adj2" fmla="val 1240279"/>
                      </a:avLst>
                    </a:prstGeom>
                    <a:noFill/>
                    <a:ln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4" name="원호 33">
                      <a:extLst>
                        <a:ext uri="{FF2B5EF4-FFF2-40B4-BE49-F238E27FC236}">
                          <a16:creationId xmlns:a16="http://schemas.microsoft.com/office/drawing/2014/main" id="{501048D6-56FE-D648-D21C-1DC8E0FC0348}"/>
                        </a:ext>
                      </a:extLst>
                    </p:cNvPr>
                    <p:cNvSpPr/>
                    <p:nvPr/>
                  </p:nvSpPr>
                  <p:spPr>
                    <a:xfrm rot="7759951">
                      <a:off x="1145539" y="4490858"/>
                      <a:ext cx="935488" cy="684341"/>
                    </a:xfrm>
                    <a:prstGeom prst="arc">
                      <a:avLst>
                        <a:gd name="adj1" fmla="val 16200000"/>
                        <a:gd name="adj2" fmla="val 1240279"/>
                      </a:avLst>
                    </a:prstGeom>
                    <a:noFill/>
                    <a:ln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5" name="원호 34">
                      <a:extLst>
                        <a:ext uri="{FF2B5EF4-FFF2-40B4-BE49-F238E27FC236}">
                          <a16:creationId xmlns:a16="http://schemas.microsoft.com/office/drawing/2014/main" id="{12D9444B-8CFB-6277-7927-C9E66C3669B7}"/>
                        </a:ext>
                      </a:extLst>
                    </p:cNvPr>
                    <p:cNvSpPr/>
                    <p:nvPr/>
                  </p:nvSpPr>
                  <p:spPr>
                    <a:xfrm rot="8810440">
                      <a:off x="526737" y="4550216"/>
                      <a:ext cx="935488" cy="684341"/>
                    </a:xfrm>
                    <a:prstGeom prst="arc">
                      <a:avLst>
                        <a:gd name="adj1" fmla="val 14276782"/>
                        <a:gd name="adj2" fmla="val 20430167"/>
                      </a:avLst>
                    </a:prstGeom>
                    <a:noFill/>
                    <a:ln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6" name="원호 35">
                      <a:extLst>
                        <a:ext uri="{FF2B5EF4-FFF2-40B4-BE49-F238E27FC236}">
                          <a16:creationId xmlns:a16="http://schemas.microsoft.com/office/drawing/2014/main" id="{5A0C0463-4A30-B809-2874-BEA601485F29}"/>
                        </a:ext>
                      </a:extLst>
                    </p:cNvPr>
                    <p:cNvSpPr/>
                    <p:nvPr/>
                  </p:nvSpPr>
                  <p:spPr>
                    <a:xfrm rot="8344123">
                      <a:off x="1664210" y="5571657"/>
                      <a:ext cx="701418" cy="571266"/>
                    </a:xfrm>
                    <a:prstGeom prst="arc">
                      <a:avLst>
                        <a:gd name="adj1" fmla="val 14810223"/>
                        <a:gd name="adj2" fmla="val 2126240"/>
                      </a:avLst>
                    </a:prstGeom>
                    <a:noFill/>
                    <a:ln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7" name="원호 36">
                      <a:extLst>
                        <a:ext uri="{FF2B5EF4-FFF2-40B4-BE49-F238E27FC236}">
                          <a16:creationId xmlns:a16="http://schemas.microsoft.com/office/drawing/2014/main" id="{B20F9310-C8C2-A12A-AD69-02F5BDFAD43A}"/>
                        </a:ext>
                      </a:extLst>
                    </p:cNvPr>
                    <p:cNvSpPr/>
                    <p:nvPr/>
                  </p:nvSpPr>
                  <p:spPr>
                    <a:xfrm rot="8729084">
                      <a:off x="1185065" y="5598208"/>
                      <a:ext cx="249024" cy="363965"/>
                    </a:xfrm>
                    <a:prstGeom prst="arc">
                      <a:avLst>
                        <a:gd name="adj1" fmla="val 14216153"/>
                        <a:gd name="adj2" fmla="val 1240279"/>
                      </a:avLst>
                    </a:prstGeom>
                    <a:noFill/>
                    <a:ln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8" name="원호 37">
                      <a:extLst>
                        <a:ext uri="{FF2B5EF4-FFF2-40B4-BE49-F238E27FC236}">
                          <a16:creationId xmlns:a16="http://schemas.microsoft.com/office/drawing/2014/main" id="{FA6180DE-7FD5-667E-4E89-A07D03812307}"/>
                        </a:ext>
                      </a:extLst>
                    </p:cNvPr>
                    <p:cNvSpPr/>
                    <p:nvPr/>
                  </p:nvSpPr>
                  <p:spPr>
                    <a:xfrm rot="9779573">
                      <a:off x="604526" y="5260398"/>
                      <a:ext cx="935488" cy="684341"/>
                    </a:xfrm>
                    <a:prstGeom prst="arc">
                      <a:avLst>
                        <a:gd name="adj1" fmla="val 14276782"/>
                        <a:gd name="adj2" fmla="val 20430167"/>
                      </a:avLst>
                    </a:prstGeom>
                    <a:noFill/>
                    <a:ln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0" name="원호 39">
                      <a:extLst>
                        <a:ext uri="{FF2B5EF4-FFF2-40B4-BE49-F238E27FC236}">
                          <a16:creationId xmlns:a16="http://schemas.microsoft.com/office/drawing/2014/main" id="{643BF9E9-0762-2D95-1FD6-9C3F0F75DF2D}"/>
                        </a:ext>
                      </a:extLst>
                    </p:cNvPr>
                    <p:cNvSpPr/>
                    <p:nvPr/>
                  </p:nvSpPr>
                  <p:spPr>
                    <a:xfrm rot="10475755">
                      <a:off x="1410773" y="5702077"/>
                      <a:ext cx="249024" cy="363965"/>
                    </a:xfrm>
                    <a:prstGeom prst="arc">
                      <a:avLst>
                        <a:gd name="adj1" fmla="val 11535244"/>
                        <a:gd name="adj2" fmla="val 1240279"/>
                      </a:avLst>
                    </a:prstGeom>
                    <a:noFill/>
                    <a:ln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1" name="원호 40">
                      <a:extLst>
                        <a:ext uri="{FF2B5EF4-FFF2-40B4-BE49-F238E27FC236}">
                          <a16:creationId xmlns:a16="http://schemas.microsoft.com/office/drawing/2014/main" id="{83B32EE7-D5B2-9001-9F35-6B8E24CBD297}"/>
                        </a:ext>
                      </a:extLst>
                    </p:cNvPr>
                    <p:cNvSpPr/>
                    <p:nvPr/>
                  </p:nvSpPr>
                  <p:spPr>
                    <a:xfrm rot="11013253" flipH="1">
                      <a:off x="2980142" y="4889033"/>
                      <a:ext cx="467235" cy="277576"/>
                    </a:xfrm>
                    <a:prstGeom prst="arc">
                      <a:avLst>
                        <a:gd name="adj1" fmla="val 11831498"/>
                        <a:gd name="adj2" fmla="val 20392547"/>
                      </a:avLst>
                    </a:prstGeom>
                    <a:noFill/>
                    <a:ln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2" name="원호 41">
                      <a:extLst>
                        <a:ext uri="{FF2B5EF4-FFF2-40B4-BE49-F238E27FC236}">
                          <a16:creationId xmlns:a16="http://schemas.microsoft.com/office/drawing/2014/main" id="{2D83A32D-14B7-8194-9DB5-4900BC19DB3C}"/>
                        </a:ext>
                      </a:extLst>
                    </p:cNvPr>
                    <p:cNvSpPr/>
                    <p:nvPr/>
                  </p:nvSpPr>
                  <p:spPr>
                    <a:xfrm rot="11832110" flipH="1">
                      <a:off x="2459106" y="4929147"/>
                      <a:ext cx="467235" cy="277576"/>
                    </a:xfrm>
                    <a:prstGeom prst="arc">
                      <a:avLst>
                        <a:gd name="adj1" fmla="val 11633136"/>
                        <a:gd name="adj2" fmla="val 1126661"/>
                      </a:avLst>
                    </a:prstGeom>
                    <a:noFill/>
                    <a:ln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3" name="원호 42">
                      <a:extLst>
                        <a:ext uri="{FF2B5EF4-FFF2-40B4-BE49-F238E27FC236}">
                          <a16:creationId xmlns:a16="http://schemas.microsoft.com/office/drawing/2014/main" id="{5E92F374-24B2-4EDE-095D-FD14351F7582}"/>
                        </a:ext>
                      </a:extLst>
                    </p:cNvPr>
                    <p:cNvSpPr/>
                    <p:nvPr/>
                  </p:nvSpPr>
                  <p:spPr>
                    <a:xfrm rot="10572338" flipH="1">
                      <a:off x="3471384" y="4900147"/>
                      <a:ext cx="467235" cy="303384"/>
                    </a:xfrm>
                    <a:prstGeom prst="arc">
                      <a:avLst>
                        <a:gd name="adj1" fmla="val 11480625"/>
                        <a:gd name="adj2" fmla="val 20186516"/>
                      </a:avLst>
                    </a:prstGeom>
                    <a:noFill/>
                    <a:ln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4" name="원호 43">
                      <a:extLst>
                        <a:ext uri="{FF2B5EF4-FFF2-40B4-BE49-F238E27FC236}">
                          <a16:creationId xmlns:a16="http://schemas.microsoft.com/office/drawing/2014/main" id="{EBD4D009-E80E-2C8D-DBB1-5AEAF8000F06}"/>
                        </a:ext>
                      </a:extLst>
                    </p:cNvPr>
                    <p:cNvSpPr/>
                    <p:nvPr/>
                  </p:nvSpPr>
                  <p:spPr>
                    <a:xfrm rot="10419669" flipH="1">
                      <a:off x="2490857" y="5735719"/>
                      <a:ext cx="467235" cy="277576"/>
                    </a:xfrm>
                    <a:prstGeom prst="arc">
                      <a:avLst>
                        <a:gd name="adj1" fmla="val 12924499"/>
                        <a:gd name="adj2" fmla="val 21280468"/>
                      </a:avLst>
                    </a:prstGeom>
                    <a:noFill/>
                    <a:ln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5" name="원호 44">
                      <a:extLst>
                        <a:ext uri="{FF2B5EF4-FFF2-40B4-BE49-F238E27FC236}">
                          <a16:creationId xmlns:a16="http://schemas.microsoft.com/office/drawing/2014/main" id="{CFC24989-1768-F5A4-34E7-3D2940CDE2F3}"/>
                        </a:ext>
                      </a:extLst>
                    </p:cNvPr>
                    <p:cNvSpPr/>
                    <p:nvPr/>
                  </p:nvSpPr>
                  <p:spPr>
                    <a:xfrm rot="7529857" flipH="1">
                      <a:off x="3075739" y="5583308"/>
                      <a:ext cx="467235" cy="303384"/>
                    </a:xfrm>
                    <a:prstGeom prst="arc">
                      <a:avLst>
                        <a:gd name="adj1" fmla="val 9210535"/>
                        <a:gd name="adj2" fmla="val 18178826"/>
                      </a:avLst>
                    </a:prstGeom>
                    <a:noFill/>
                    <a:ln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8" name="원호 47">
                      <a:extLst>
                        <a:ext uri="{FF2B5EF4-FFF2-40B4-BE49-F238E27FC236}">
                          <a16:creationId xmlns:a16="http://schemas.microsoft.com/office/drawing/2014/main" id="{DF7A294C-3582-DC57-A9F2-FC8D5A0FDA94}"/>
                        </a:ext>
                      </a:extLst>
                    </p:cNvPr>
                    <p:cNvSpPr/>
                    <p:nvPr/>
                  </p:nvSpPr>
                  <p:spPr>
                    <a:xfrm rot="7529857" flipH="1">
                      <a:off x="3650464" y="5442534"/>
                      <a:ext cx="334445" cy="259510"/>
                    </a:xfrm>
                    <a:prstGeom prst="arc">
                      <a:avLst>
                        <a:gd name="adj1" fmla="val 9210535"/>
                        <a:gd name="adj2" fmla="val 18178826"/>
                      </a:avLst>
                    </a:prstGeom>
                    <a:noFill/>
                    <a:ln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63" name="자유형: 도형 62">
                    <a:extLst>
                      <a:ext uri="{FF2B5EF4-FFF2-40B4-BE49-F238E27FC236}">
                        <a16:creationId xmlns:a16="http://schemas.microsoft.com/office/drawing/2014/main" id="{D7969518-235B-31F8-DCAC-93FD458B3A3C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1733323" y="5052107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rgbClr val="EC5A5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" name="자유형: 도형 63">
                    <a:extLst>
                      <a:ext uri="{FF2B5EF4-FFF2-40B4-BE49-F238E27FC236}">
                        <a16:creationId xmlns:a16="http://schemas.microsoft.com/office/drawing/2014/main" id="{E9D2708E-5630-1F25-6BEA-D224177BCF67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2568588" y="5131531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rgbClr val="EC5A5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5" name="자유형: 도형 64">
                    <a:extLst>
                      <a:ext uri="{FF2B5EF4-FFF2-40B4-BE49-F238E27FC236}">
                        <a16:creationId xmlns:a16="http://schemas.microsoft.com/office/drawing/2014/main" id="{E2B403B0-C9AE-7154-55A9-3A1EC648BD39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3382811" y="5834568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rgbClr val="EC5A5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6" name="자유형: 도형 65">
                    <a:extLst>
                      <a:ext uri="{FF2B5EF4-FFF2-40B4-BE49-F238E27FC236}">
                        <a16:creationId xmlns:a16="http://schemas.microsoft.com/office/drawing/2014/main" id="{BA6B3CC2-356A-F624-4D41-4C60242617DD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1651365" y="5870990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rgbClr val="EC5A5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7" name="자유형: 도형 66">
                    <a:extLst>
                      <a:ext uri="{FF2B5EF4-FFF2-40B4-BE49-F238E27FC236}">
                        <a16:creationId xmlns:a16="http://schemas.microsoft.com/office/drawing/2014/main" id="{A82ACAB7-7432-8789-7519-EA88893A2041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853379" y="5931770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rgbClr val="EC5A5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8" name="자유형: 도형 67">
                    <a:extLst>
                      <a:ext uri="{FF2B5EF4-FFF2-40B4-BE49-F238E27FC236}">
                        <a16:creationId xmlns:a16="http://schemas.microsoft.com/office/drawing/2014/main" id="{872EB3A2-5BE9-C48D-CB3C-34CF76659901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1830134" y="5185048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9" name="자유형: 도형 68">
                    <a:extLst>
                      <a:ext uri="{FF2B5EF4-FFF2-40B4-BE49-F238E27FC236}">
                        <a16:creationId xmlns:a16="http://schemas.microsoft.com/office/drawing/2014/main" id="{1A86A843-8258-6244-FDF3-7DC951A899F3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2903303" y="5122787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" name="자유형: 도형 69">
                    <a:extLst>
                      <a:ext uri="{FF2B5EF4-FFF2-40B4-BE49-F238E27FC236}">
                        <a16:creationId xmlns:a16="http://schemas.microsoft.com/office/drawing/2014/main" id="{1D799377-5EA3-EDFA-D113-80805C40FFFE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3123293" y="5131532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1" name="자유형: 도형 70">
                    <a:extLst>
                      <a:ext uri="{FF2B5EF4-FFF2-40B4-BE49-F238E27FC236}">
                        <a16:creationId xmlns:a16="http://schemas.microsoft.com/office/drawing/2014/main" id="{11DCF263-1C0E-FAFE-BF36-654D2011CA16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3792462" y="5103953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2" name="자유형: 도형 71">
                    <a:extLst>
                      <a:ext uri="{FF2B5EF4-FFF2-40B4-BE49-F238E27FC236}">
                        <a16:creationId xmlns:a16="http://schemas.microsoft.com/office/drawing/2014/main" id="{2487B383-52B1-FA92-63C4-6670A27FB610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2179479" y="5057133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3" name="자유형: 도형 72">
                    <a:extLst>
                      <a:ext uri="{FF2B5EF4-FFF2-40B4-BE49-F238E27FC236}">
                        <a16:creationId xmlns:a16="http://schemas.microsoft.com/office/drawing/2014/main" id="{85D59339-EDA9-90D2-3605-B7313619BCB0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836508" y="5250714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4" name="자유형: 도형 73">
                    <a:extLst>
                      <a:ext uri="{FF2B5EF4-FFF2-40B4-BE49-F238E27FC236}">
                        <a16:creationId xmlns:a16="http://schemas.microsoft.com/office/drawing/2014/main" id="{02E6CC53-5E16-0CB2-BEDD-6C2A8EFDD678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1082823" y="5918825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" name="자유형: 도형 74">
                    <a:extLst>
                      <a:ext uri="{FF2B5EF4-FFF2-40B4-BE49-F238E27FC236}">
                        <a16:creationId xmlns:a16="http://schemas.microsoft.com/office/drawing/2014/main" id="{C746E4D3-0DA4-6504-7B11-8C7C694D1C82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1866733" y="6132131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" name="자유형: 도형 75">
                    <a:extLst>
                      <a:ext uri="{FF2B5EF4-FFF2-40B4-BE49-F238E27FC236}">
                        <a16:creationId xmlns:a16="http://schemas.microsoft.com/office/drawing/2014/main" id="{313A5364-D483-7591-119D-58AB607953DF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1173567" y="5101919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" name="자유형: 도형 76">
                    <a:extLst>
                      <a:ext uri="{FF2B5EF4-FFF2-40B4-BE49-F238E27FC236}">
                        <a16:creationId xmlns:a16="http://schemas.microsoft.com/office/drawing/2014/main" id="{07BDE9C7-EC67-FD1A-529C-CE9ED8F8C78A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2729012" y="5214395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" name="자유형: 도형 81">
                    <a:extLst>
                      <a:ext uri="{FF2B5EF4-FFF2-40B4-BE49-F238E27FC236}">
                        <a16:creationId xmlns:a16="http://schemas.microsoft.com/office/drawing/2014/main" id="{BF79DDCC-9978-4C27-D838-9CE24A3BB4E0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3274505" y="5170246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" name="자유형: 도형 82">
                    <a:extLst>
                      <a:ext uri="{FF2B5EF4-FFF2-40B4-BE49-F238E27FC236}">
                        <a16:creationId xmlns:a16="http://schemas.microsoft.com/office/drawing/2014/main" id="{6305400D-D726-F4DD-2982-76729C04EBAF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3519549" y="5144425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4" name="자유형: 도형 83">
                    <a:extLst>
                      <a:ext uri="{FF2B5EF4-FFF2-40B4-BE49-F238E27FC236}">
                        <a16:creationId xmlns:a16="http://schemas.microsoft.com/office/drawing/2014/main" id="{ACCBE33E-C453-E435-2884-5FED321458F0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2809654" y="5064421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5" name="자유형: 도형 84">
                    <a:extLst>
                      <a:ext uri="{FF2B5EF4-FFF2-40B4-BE49-F238E27FC236}">
                        <a16:creationId xmlns:a16="http://schemas.microsoft.com/office/drawing/2014/main" id="{9D191A29-D7CE-13F1-5DDF-25A14BFC404F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1824443" y="5090672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6" name="자유형: 도형 85">
                    <a:extLst>
                      <a:ext uri="{FF2B5EF4-FFF2-40B4-BE49-F238E27FC236}">
                        <a16:creationId xmlns:a16="http://schemas.microsoft.com/office/drawing/2014/main" id="{BAD564EC-B589-140F-D326-F185F6CCA3A7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1288084" y="5133782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7" name="자유형: 도형 86">
                    <a:extLst>
                      <a:ext uri="{FF2B5EF4-FFF2-40B4-BE49-F238E27FC236}">
                        <a16:creationId xmlns:a16="http://schemas.microsoft.com/office/drawing/2014/main" id="{37ABBC61-7503-3702-2769-C55B2F58081A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981138" y="5933000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8" name="자유형: 도형 87">
                    <a:extLst>
                      <a:ext uri="{FF2B5EF4-FFF2-40B4-BE49-F238E27FC236}">
                        <a16:creationId xmlns:a16="http://schemas.microsoft.com/office/drawing/2014/main" id="{C7539097-DE36-CC6B-A479-DEF6EE06FBC2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2220851" y="6029975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9" name="자유형: 도형 88">
                    <a:extLst>
                      <a:ext uri="{FF2B5EF4-FFF2-40B4-BE49-F238E27FC236}">
                        <a16:creationId xmlns:a16="http://schemas.microsoft.com/office/drawing/2014/main" id="{E8027298-AC7C-8F30-DFBF-295A31759D98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2713125" y="6012407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0" name="자유형: 도형 89">
                    <a:extLst>
                      <a:ext uri="{FF2B5EF4-FFF2-40B4-BE49-F238E27FC236}">
                        <a16:creationId xmlns:a16="http://schemas.microsoft.com/office/drawing/2014/main" id="{9AC6816D-238E-E0D3-9595-AF2708214319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3284244" y="5899207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1" name="자유형: 도형 90">
                    <a:extLst>
                      <a:ext uri="{FF2B5EF4-FFF2-40B4-BE49-F238E27FC236}">
                        <a16:creationId xmlns:a16="http://schemas.microsoft.com/office/drawing/2014/main" id="{D45FC5E5-6D7B-B9DF-B441-BB06C696900F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3714296" y="5674431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2" name="자유형: 도형 91">
                    <a:extLst>
                      <a:ext uri="{FF2B5EF4-FFF2-40B4-BE49-F238E27FC236}">
                        <a16:creationId xmlns:a16="http://schemas.microsoft.com/office/drawing/2014/main" id="{D6C6D0EA-334A-A210-CF2C-04547A522439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3869895" y="5626441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3" name="자유형: 도형 92">
                    <a:extLst>
                      <a:ext uri="{FF2B5EF4-FFF2-40B4-BE49-F238E27FC236}">
                        <a16:creationId xmlns:a16="http://schemas.microsoft.com/office/drawing/2014/main" id="{C8C75F3F-28D3-571D-CFA3-F5968A223EC0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2648268" y="5987621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4" name="자유형: 도형 93">
                    <a:extLst>
                      <a:ext uri="{FF2B5EF4-FFF2-40B4-BE49-F238E27FC236}">
                        <a16:creationId xmlns:a16="http://schemas.microsoft.com/office/drawing/2014/main" id="{B7135A22-527F-57E4-66B8-B80B50C28FE1}"/>
                      </a:ext>
                    </a:extLst>
                  </p:cNvPr>
                  <p:cNvSpPr/>
                  <p:nvPr/>
                </p:nvSpPr>
                <p:spPr>
                  <a:xfrm rot="21364084">
                    <a:off x="2123646" y="5963527"/>
                    <a:ext cx="12909" cy="148258"/>
                  </a:xfrm>
                  <a:custGeom>
                    <a:avLst/>
                    <a:gdLst>
                      <a:gd name="connsiteX0" fmla="*/ 123092 w 123092"/>
                      <a:gd name="connsiteY0" fmla="*/ 0 h 958362"/>
                      <a:gd name="connsiteX1" fmla="*/ 96715 w 123092"/>
                      <a:gd name="connsiteY1" fmla="*/ 79131 h 958362"/>
                      <a:gd name="connsiteX2" fmla="*/ 35169 w 123092"/>
                      <a:gd name="connsiteY2" fmla="*/ 219808 h 958362"/>
                      <a:gd name="connsiteX3" fmla="*/ 17584 w 123092"/>
                      <a:gd name="connsiteY3" fmla="*/ 351693 h 958362"/>
                      <a:gd name="connsiteX4" fmla="*/ 43961 w 123092"/>
                      <a:gd name="connsiteY4" fmla="*/ 527539 h 958362"/>
                      <a:gd name="connsiteX5" fmla="*/ 61546 w 123092"/>
                      <a:gd name="connsiteY5" fmla="*/ 659423 h 958362"/>
                      <a:gd name="connsiteX6" fmla="*/ 70338 w 123092"/>
                      <a:gd name="connsiteY6" fmla="*/ 720970 h 958362"/>
                      <a:gd name="connsiteX7" fmla="*/ 43961 w 123092"/>
                      <a:gd name="connsiteY7" fmla="*/ 826477 h 958362"/>
                      <a:gd name="connsiteX8" fmla="*/ 26376 w 123092"/>
                      <a:gd name="connsiteY8" fmla="*/ 905608 h 958362"/>
                      <a:gd name="connsiteX9" fmla="*/ 8792 w 123092"/>
                      <a:gd name="connsiteY9" fmla="*/ 940777 h 958362"/>
                      <a:gd name="connsiteX10" fmla="*/ 0 w 123092"/>
                      <a:gd name="connsiteY10" fmla="*/ 958362 h 95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092" h="958362">
                        <a:moveTo>
                          <a:pt x="123092" y="0"/>
                        </a:moveTo>
                        <a:cubicBezTo>
                          <a:pt x="109516" y="67884"/>
                          <a:pt x="122925" y="20887"/>
                          <a:pt x="96715" y="79131"/>
                        </a:cubicBezTo>
                        <a:cubicBezTo>
                          <a:pt x="75711" y="125806"/>
                          <a:pt x="35169" y="219808"/>
                          <a:pt x="35169" y="219808"/>
                        </a:cubicBezTo>
                        <a:cubicBezTo>
                          <a:pt x="32999" y="234993"/>
                          <a:pt x="17584" y="340320"/>
                          <a:pt x="17584" y="351693"/>
                        </a:cubicBezTo>
                        <a:cubicBezTo>
                          <a:pt x="17584" y="418033"/>
                          <a:pt x="32539" y="462814"/>
                          <a:pt x="43961" y="527539"/>
                        </a:cubicBezTo>
                        <a:cubicBezTo>
                          <a:pt x="49983" y="561665"/>
                          <a:pt x="57150" y="626455"/>
                          <a:pt x="61546" y="659423"/>
                        </a:cubicBezTo>
                        <a:cubicBezTo>
                          <a:pt x="64285" y="679965"/>
                          <a:pt x="67407" y="700454"/>
                          <a:pt x="70338" y="720970"/>
                        </a:cubicBezTo>
                        <a:cubicBezTo>
                          <a:pt x="52117" y="830297"/>
                          <a:pt x="73819" y="716998"/>
                          <a:pt x="43961" y="826477"/>
                        </a:cubicBezTo>
                        <a:cubicBezTo>
                          <a:pt x="38386" y="846920"/>
                          <a:pt x="34277" y="884540"/>
                          <a:pt x="26376" y="905608"/>
                        </a:cubicBezTo>
                        <a:cubicBezTo>
                          <a:pt x="21774" y="917880"/>
                          <a:pt x="14653" y="929054"/>
                          <a:pt x="8792" y="940777"/>
                        </a:cubicBezTo>
                        <a:lnTo>
                          <a:pt x="0" y="958362"/>
                        </a:lnTo>
                      </a:path>
                    </a:pathLst>
                  </a:custGeom>
                  <a:noFill/>
                  <a:ln w="254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18" name="그룹 117">
                  <a:extLst>
                    <a:ext uri="{FF2B5EF4-FFF2-40B4-BE49-F238E27FC236}">
                      <a16:creationId xmlns:a16="http://schemas.microsoft.com/office/drawing/2014/main" id="{12B06D55-DB97-B59C-37E8-B298EB46EEF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103004" y="4812846"/>
                  <a:ext cx="14162" cy="36000"/>
                  <a:chOff x="7791450" y="4295775"/>
                  <a:chExt cx="405675" cy="1031217"/>
                </a:xfrm>
              </p:grpSpPr>
              <p:sp>
                <p:nvSpPr>
                  <p:cNvPr id="119" name="타원 118">
                    <a:extLst>
                      <a:ext uri="{FF2B5EF4-FFF2-40B4-BE49-F238E27FC236}">
                        <a16:creationId xmlns:a16="http://schemas.microsoft.com/office/drawing/2014/main" id="{6E685954-B523-B7B6-3A0F-6AD2A7B5DA5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919982" y="5107464"/>
                    <a:ext cx="148612" cy="148612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20" name="직선 연결선 119">
                    <a:extLst>
                      <a:ext uri="{FF2B5EF4-FFF2-40B4-BE49-F238E27FC236}">
                        <a16:creationId xmlns:a16="http://schemas.microsoft.com/office/drawing/2014/main" id="{93328938-27D7-482F-C2F8-71EF7D080B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71450" y="4295775"/>
                    <a:ext cx="22838" cy="656400"/>
                  </a:xfrm>
                  <a:prstGeom prst="line">
                    <a:avLst/>
                  </a:prstGeom>
                  <a:ln w="3175">
                    <a:solidFill>
                      <a:srgbClr val="99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1" name="부분 원형 120">
                    <a:extLst>
                      <a:ext uri="{FF2B5EF4-FFF2-40B4-BE49-F238E27FC236}">
                        <a16:creationId xmlns:a16="http://schemas.microsoft.com/office/drawing/2014/main" id="{3796C2CB-C502-3D29-446D-FCD4FA87BB4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91450" y="4960212"/>
                    <a:ext cx="360000" cy="360000"/>
                  </a:xfrm>
                  <a:prstGeom prst="pie">
                    <a:avLst>
                      <a:gd name="adj1" fmla="val 5259812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2" name="부분 원형 121">
                    <a:extLst>
                      <a:ext uri="{FF2B5EF4-FFF2-40B4-BE49-F238E27FC236}">
                        <a16:creationId xmlns:a16="http://schemas.microsoft.com/office/drawing/2014/main" id="{843F3FCA-AFC5-F46D-3C9A-1B8D52A8A59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>
                    <a:off x="7837125" y="4966992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3" name="부분 원형 122">
                    <a:extLst>
                      <a:ext uri="{FF2B5EF4-FFF2-40B4-BE49-F238E27FC236}">
                        <a16:creationId xmlns:a16="http://schemas.microsoft.com/office/drawing/2014/main" id="{7260A609-A39F-A3F7-A785-44F0A921751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7814288" y="4928321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24" name="그룹 123">
                  <a:extLst>
                    <a:ext uri="{FF2B5EF4-FFF2-40B4-BE49-F238E27FC236}">
                      <a16:creationId xmlns:a16="http://schemas.microsoft.com/office/drawing/2014/main" id="{C70C2BB4-8685-EBA9-759B-0E084177FB4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3563233" y="4819250"/>
                  <a:ext cx="14162" cy="36000"/>
                  <a:chOff x="7791450" y="4295775"/>
                  <a:chExt cx="405675" cy="1031217"/>
                </a:xfrm>
              </p:grpSpPr>
              <p:sp>
                <p:nvSpPr>
                  <p:cNvPr id="125" name="타원 124">
                    <a:extLst>
                      <a:ext uri="{FF2B5EF4-FFF2-40B4-BE49-F238E27FC236}">
                        <a16:creationId xmlns:a16="http://schemas.microsoft.com/office/drawing/2014/main" id="{9FF5167A-67B1-5F59-7D44-CC7D3D8A0FA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919982" y="5107464"/>
                    <a:ext cx="148612" cy="148612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26" name="직선 연결선 125">
                    <a:extLst>
                      <a:ext uri="{FF2B5EF4-FFF2-40B4-BE49-F238E27FC236}">
                        <a16:creationId xmlns:a16="http://schemas.microsoft.com/office/drawing/2014/main" id="{AA2BDA44-3A27-8377-181E-3BCA81B02F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71450" y="4295775"/>
                    <a:ext cx="22838" cy="656400"/>
                  </a:xfrm>
                  <a:prstGeom prst="line">
                    <a:avLst/>
                  </a:prstGeom>
                  <a:ln w="3175">
                    <a:solidFill>
                      <a:srgbClr val="99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7" name="부분 원형 126">
                    <a:extLst>
                      <a:ext uri="{FF2B5EF4-FFF2-40B4-BE49-F238E27FC236}">
                        <a16:creationId xmlns:a16="http://schemas.microsoft.com/office/drawing/2014/main" id="{B4989D38-CFD8-6798-6CDB-CA56054AE99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91450" y="4960212"/>
                    <a:ext cx="360000" cy="360000"/>
                  </a:xfrm>
                  <a:prstGeom prst="pie">
                    <a:avLst>
                      <a:gd name="adj1" fmla="val 5259812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8" name="부분 원형 127">
                    <a:extLst>
                      <a:ext uri="{FF2B5EF4-FFF2-40B4-BE49-F238E27FC236}">
                        <a16:creationId xmlns:a16="http://schemas.microsoft.com/office/drawing/2014/main" id="{D1689FFC-3759-430E-549A-434CBC0714E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>
                    <a:off x="7837125" y="4966992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9" name="부분 원형 128">
                    <a:extLst>
                      <a:ext uri="{FF2B5EF4-FFF2-40B4-BE49-F238E27FC236}">
                        <a16:creationId xmlns:a16="http://schemas.microsoft.com/office/drawing/2014/main" id="{199FE1CD-8B55-4F66-6C58-CEBD9547A4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7814288" y="4928321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30" name="그룹 129">
                  <a:extLst>
                    <a:ext uri="{FF2B5EF4-FFF2-40B4-BE49-F238E27FC236}">
                      <a16:creationId xmlns:a16="http://schemas.microsoft.com/office/drawing/2014/main" id="{DF099B72-56E1-B836-9FA9-8827739658C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855303" y="4882125"/>
                  <a:ext cx="14162" cy="36000"/>
                  <a:chOff x="7791450" y="4295775"/>
                  <a:chExt cx="405675" cy="1031217"/>
                </a:xfrm>
              </p:grpSpPr>
              <p:sp>
                <p:nvSpPr>
                  <p:cNvPr id="131" name="타원 130">
                    <a:extLst>
                      <a:ext uri="{FF2B5EF4-FFF2-40B4-BE49-F238E27FC236}">
                        <a16:creationId xmlns:a16="http://schemas.microsoft.com/office/drawing/2014/main" id="{FFFE7AC0-E117-E022-EC09-1EA9A8C6317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919982" y="5107464"/>
                    <a:ext cx="148612" cy="148612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32" name="직선 연결선 131">
                    <a:extLst>
                      <a:ext uri="{FF2B5EF4-FFF2-40B4-BE49-F238E27FC236}">
                        <a16:creationId xmlns:a16="http://schemas.microsoft.com/office/drawing/2014/main" id="{B6396BF7-7BF8-DA28-B339-50369072D0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71450" y="4295775"/>
                    <a:ext cx="22838" cy="656400"/>
                  </a:xfrm>
                  <a:prstGeom prst="line">
                    <a:avLst/>
                  </a:prstGeom>
                  <a:ln w="3175">
                    <a:solidFill>
                      <a:srgbClr val="99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3" name="부분 원형 132">
                    <a:extLst>
                      <a:ext uri="{FF2B5EF4-FFF2-40B4-BE49-F238E27FC236}">
                        <a16:creationId xmlns:a16="http://schemas.microsoft.com/office/drawing/2014/main" id="{B95ABE99-9065-B2BB-9ADA-0D856A179A2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91450" y="4960212"/>
                    <a:ext cx="360000" cy="360000"/>
                  </a:xfrm>
                  <a:prstGeom prst="pie">
                    <a:avLst>
                      <a:gd name="adj1" fmla="val 5259812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4" name="부분 원형 133">
                    <a:extLst>
                      <a:ext uri="{FF2B5EF4-FFF2-40B4-BE49-F238E27FC236}">
                        <a16:creationId xmlns:a16="http://schemas.microsoft.com/office/drawing/2014/main" id="{846BBE44-25D7-540D-2A71-73F338ED714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>
                    <a:off x="7837125" y="4966992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5" name="부분 원형 134">
                    <a:extLst>
                      <a:ext uri="{FF2B5EF4-FFF2-40B4-BE49-F238E27FC236}">
                        <a16:creationId xmlns:a16="http://schemas.microsoft.com/office/drawing/2014/main" id="{D508584A-1BEF-F4FB-6856-587E8C6803B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7814288" y="4928321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36" name="그룹 135">
                  <a:extLst>
                    <a:ext uri="{FF2B5EF4-FFF2-40B4-BE49-F238E27FC236}">
                      <a16:creationId xmlns:a16="http://schemas.microsoft.com/office/drawing/2014/main" id="{ABEA125B-6F0E-6444-4088-01D7027E439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421117" y="4702800"/>
                  <a:ext cx="14162" cy="36000"/>
                  <a:chOff x="7791450" y="4295775"/>
                  <a:chExt cx="405675" cy="1031217"/>
                </a:xfrm>
              </p:grpSpPr>
              <p:sp>
                <p:nvSpPr>
                  <p:cNvPr id="137" name="타원 136">
                    <a:extLst>
                      <a:ext uri="{FF2B5EF4-FFF2-40B4-BE49-F238E27FC236}">
                        <a16:creationId xmlns:a16="http://schemas.microsoft.com/office/drawing/2014/main" id="{866A621C-11C9-38F8-E388-B366BD59E33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919982" y="5107464"/>
                    <a:ext cx="148612" cy="148612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38" name="직선 연결선 137">
                    <a:extLst>
                      <a:ext uri="{FF2B5EF4-FFF2-40B4-BE49-F238E27FC236}">
                        <a16:creationId xmlns:a16="http://schemas.microsoft.com/office/drawing/2014/main" id="{40B46265-6A3E-6D3E-426D-5F48AFA54B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71450" y="4295775"/>
                    <a:ext cx="22838" cy="656400"/>
                  </a:xfrm>
                  <a:prstGeom prst="line">
                    <a:avLst/>
                  </a:prstGeom>
                  <a:ln w="3175">
                    <a:solidFill>
                      <a:srgbClr val="99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9" name="부분 원형 138">
                    <a:extLst>
                      <a:ext uri="{FF2B5EF4-FFF2-40B4-BE49-F238E27FC236}">
                        <a16:creationId xmlns:a16="http://schemas.microsoft.com/office/drawing/2014/main" id="{92CE6693-619C-E679-5E31-76377B08A59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91450" y="4960212"/>
                    <a:ext cx="360000" cy="360000"/>
                  </a:xfrm>
                  <a:prstGeom prst="pie">
                    <a:avLst>
                      <a:gd name="adj1" fmla="val 5259812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0" name="부분 원형 139">
                    <a:extLst>
                      <a:ext uri="{FF2B5EF4-FFF2-40B4-BE49-F238E27FC236}">
                        <a16:creationId xmlns:a16="http://schemas.microsoft.com/office/drawing/2014/main" id="{28E5F3B4-8A3B-2E15-AE25-8FA5198B38E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>
                    <a:off x="7837125" y="4966992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1" name="부분 원형 140">
                    <a:extLst>
                      <a:ext uri="{FF2B5EF4-FFF2-40B4-BE49-F238E27FC236}">
                        <a16:creationId xmlns:a16="http://schemas.microsoft.com/office/drawing/2014/main" id="{BA92C8D4-EA71-1C2F-8F61-BFE725B53A7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7814288" y="4928321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42" name="그룹 141">
                  <a:extLst>
                    <a:ext uri="{FF2B5EF4-FFF2-40B4-BE49-F238E27FC236}">
                      <a16:creationId xmlns:a16="http://schemas.microsoft.com/office/drawing/2014/main" id="{7C4BCD1A-0F1F-F5E9-AD52-F64DF406ED9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88636" y="4925688"/>
                  <a:ext cx="14162" cy="36000"/>
                  <a:chOff x="7791450" y="4295775"/>
                  <a:chExt cx="405675" cy="1031217"/>
                </a:xfrm>
              </p:grpSpPr>
              <p:sp>
                <p:nvSpPr>
                  <p:cNvPr id="143" name="타원 142">
                    <a:extLst>
                      <a:ext uri="{FF2B5EF4-FFF2-40B4-BE49-F238E27FC236}">
                        <a16:creationId xmlns:a16="http://schemas.microsoft.com/office/drawing/2014/main" id="{4C553341-83D1-091D-BE04-AB07C8F6D4B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919982" y="5107464"/>
                    <a:ext cx="148612" cy="148612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44" name="직선 연결선 143">
                    <a:extLst>
                      <a:ext uri="{FF2B5EF4-FFF2-40B4-BE49-F238E27FC236}">
                        <a16:creationId xmlns:a16="http://schemas.microsoft.com/office/drawing/2014/main" id="{0899288F-56A5-83E3-25A9-0C32562918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71450" y="4295775"/>
                    <a:ext cx="22838" cy="656400"/>
                  </a:xfrm>
                  <a:prstGeom prst="line">
                    <a:avLst/>
                  </a:prstGeom>
                  <a:ln w="3175">
                    <a:solidFill>
                      <a:srgbClr val="99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5" name="부분 원형 144">
                    <a:extLst>
                      <a:ext uri="{FF2B5EF4-FFF2-40B4-BE49-F238E27FC236}">
                        <a16:creationId xmlns:a16="http://schemas.microsoft.com/office/drawing/2014/main" id="{65F89D6C-8DF8-57BB-7EE4-EDAFBE031F6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91450" y="4960212"/>
                    <a:ext cx="360000" cy="360000"/>
                  </a:xfrm>
                  <a:prstGeom prst="pie">
                    <a:avLst>
                      <a:gd name="adj1" fmla="val 5259812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6" name="부분 원형 145">
                    <a:extLst>
                      <a:ext uri="{FF2B5EF4-FFF2-40B4-BE49-F238E27FC236}">
                        <a16:creationId xmlns:a16="http://schemas.microsoft.com/office/drawing/2014/main" id="{A7D516E5-D2D3-AD65-429C-0F203852335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>
                    <a:off x="7837125" y="4966992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7" name="부분 원형 146">
                    <a:extLst>
                      <a:ext uri="{FF2B5EF4-FFF2-40B4-BE49-F238E27FC236}">
                        <a16:creationId xmlns:a16="http://schemas.microsoft.com/office/drawing/2014/main" id="{0A3F70A5-5C95-B0C1-6A4F-454CBE06C29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7814288" y="4928321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48" name="그룹 147">
                  <a:extLst>
                    <a:ext uri="{FF2B5EF4-FFF2-40B4-BE49-F238E27FC236}">
                      <a16:creationId xmlns:a16="http://schemas.microsoft.com/office/drawing/2014/main" id="{C9DE107E-98FA-FAB2-7EF4-942BB838F29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340892" y="5606020"/>
                  <a:ext cx="14162" cy="36000"/>
                  <a:chOff x="7791450" y="4295775"/>
                  <a:chExt cx="405675" cy="1031217"/>
                </a:xfrm>
              </p:grpSpPr>
              <p:sp>
                <p:nvSpPr>
                  <p:cNvPr id="149" name="타원 148">
                    <a:extLst>
                      <a:ext uri="{FF2B5EF4-FFF2-40B4-BE49-F238E27FC236}">
                        <a16:creationId xmlns:a16="http://schemas.microsoft.com/office/drawing/2014/main" id="{6D7972AA-02D9-10C3-0E7F-C9AA6719232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919982" y="5107464"/>
                    <a:ext cx="148612" cy="148612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50" name="직선 연결선 149">
                    <a:extLst>
                      <a:ext uri="{FF2B5EF4-FFF2-40B4-BE49-F238E27FC236}">
                        <a16:creationId xmlns:a16="http://schemas.microsoft.com/office/drawing/2014/main" id="{1FC2DD7C-A66C-D2B3-A6AC-2F0BDFD1DB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71450" y="4295775"/>
                    <a:ext cx="22838" cy="656400"/>
                  </a:xfrm>
                  <a:prstGeom prst="line">
                    <a:avLst/>
                  </a:prstGeom>
                  <a:ln w="3175">
                    <a:solidFill>
                      <a:srgbClr val="99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1" name="부분 원형 150">
                    <a:extLst>
                      <a:ext uri="{FF2B5EF4-FFF2-40B4-BE49-F238E27FC236}">
                        <a16:creationId xmlns:a16="http://schemas.microsoft.com/office/drawing/2014/main" id="{ABEC189E-FDB6-91F4-6F9E-3BD4CE87432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91450" y="4960212"/>
                    <a:ext cx="360000" cy="360000"/>
                  </a:xfrm>
                  <a:prstGeom prst="pie">
                    <a:avLst>
                      <a:gd name="adj1" fmla="val 5259812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2" name="부분 원형 151">
                    <a:extLst>
                      <a:ext uri="{FF2B5EF4-FFF2-40B4-BE49-F238E27FC236}">
                        <a16:creationId xmlns:a16="http://schemas.microsoft.com/office/drawing/2014/main" id="{1D2CA629-6C7D-29F0-E17E-1E38B9B4921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>
                    <a:off x="7837125" y="4966992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3" name="부분 원형 152">
                    <a:extLst>
                      <a:ext uri="{FF2B5EF4-FFF2-40B4-BE49-F238E27FC236}">
                        <a16:creationId xmlns:a16="http://schemas.microsoft.com/office/drawing/2014/main" id="{B7D095E3-6C04-2FBB-7029-BA2ED6A6126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7814288" y="4928321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54" name="그룹 153">
                  <a:extLst>
                    <a:ext uri="{FF2B5EF4-FFF2-40B4-BE49-F238E27FC236}">
                      <a16:creationId xmlns:a16="http://schemas.microsoft.com/office/drawing/2014/main" id="{934AD41D-5DDC-8413-F977-1E95567E5D0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400808" y="5739227"/>
                  <a:ext cx="14162" cy="36000"/>
                  <a:chOff x="7791450" y="4295775"/>
                  <a:chExt cx="405675" cy="1031217"/>
                </a:xfrm>
              </p:grpSpPr>
              <p:sp>
                <p:nvSpPr>
                  <p:cNvPr id="155" name="타원 154">
                    <a:extLst>
                      <a:ext uri="{FF2B5EF4-FFF2-40B4-BE49-F238E27FC236}">
                        <a16:creationId xmlns:a16="http://schemas.microsoft.com/office/drawing/2014/main" id="{BA1EDF58-DF65-EC6F-0757-B0087E269BD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919982" y="5107464"/>
                    <a:ext cx="148612" cy="148612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56" name="직선 연결선 155">
                    <a:extLst>
                      <a:ext uri="{FF2B5EF4-FFF2-40B4-BE49-F238E27FC236}">
                        <a16:creationId xmlns:a16="http://schemas.microsoft.com/office/drawing/2014/main" id="{9B839FAD-6BE6-4DFE-C173-B66EC8FF90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71450" y="4295775"/>
                    <a:ext cx="22838" cy="656400"/>
                  </a:xfrm>
                  <a:prstGeom prst="line">
                    <a:avLst/>
                  </a:prstGeom>
                  <a:ln w="3175">
                    <a:solidFill>
                      <a:srgbClr val="99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7" name="부분 원형 156">
                    <a:extLst>
                      <a:ext uri="{FF2B5EF4-FFF2-40B4-BE49-F238E27FC236}">
                        <a16:creationId xmlns:a16="http://schemas.microsoft.com/office/drawing/2014/main" id="{06993647-9653-ABC6-E51B-228E9A69538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91450" y="4960212"/>
                    <a:ext cx="360000" cy="360000"/>
                  </a:xfrm>
                  <a:prstGeom prst="pie">
                    <a:avLst>
                      <a:gd name="adj1" fmla="val 5259812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8" name="부분 원형 157">
                    <a:extLst>
                      <a:ext uri="{FF2B5EF4-FFF2-40B4-BE49-F238E27FC236}">
                        <a16:creationId xmlns:a16="http://schemas.microsoft.com/office/drawing/2014/main" id="{60458387-80DD-0DC0-5451-0B882A9D42D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>
                    <a:off x="7837125" y="4966992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9" name="부분 원형 158">
                    <a:extLst>
                      <a:ext uri="{FF2B5EF4-FFF2-40B4-BE49-F238E27FC236}">
                        <a16:creationId xmlns:a16="http://schemas.microsoft.com/office/drawing/2014/main" id="{4F899FA1-D43C-2A75-C878-48ED56F7705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7814288" y="4928321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60" name="그룹 159">
                  <a:extLst>
                    <a:ext uri="{FF2B5EF4-FFF2-40B4-BE49-F238E27FC236}">
                      <a16:creationId xmlns:a16="http://schemas.microsoft.com/office/drawing/2014/main" id="{ED94A497-B59B-2DFF-1FD4-C606D0CBE5D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3019280" y="5707965"/>
                  <a:ext cx="14162" cy="36000"/>
                  <a:chOff x="7791450" y="4295775"/>
                  <a:chExt cx="405675" cy="1031217"/>
                </a:xfrm>
              </p:grpSpPr>
              <p:sp>
                <p:nvSpPr>
                  <p:cNvPr id="161" name="타원 160">
                    <a:extLst>
                      <a:ext uri="{FF2B5EF4-FFF2-40B4-BE49-F238E27FC236}">
                        <a16:creationId xmlns:a16="http://schemas.microsoft.com/office/drawing/2014/main" id="{CAF11434-7C12-ED32-5B09-3A9B240821F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919982" y="5107464"/>
                    <a:ext cx="148612" cy="148612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62" name="직선 연결선 161">
                    <a:extLst>
                      <a:ext uri="{FF2B5EF4-FFF2-40B4-BE49-F238E27FC236}">
                        <a16:creationId xmlns:a16="http://schemas.microsoft.com/office/drawing/2014/main" id="{FE0E5594-AB65-BEB0-8781-90CBAA7A9A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71450" y="4295775"/>
                    <a:ext cx="22838" cy="656400"/>
                  </a:xfrm>
                  <a:prstGeom prst="line">
                    <a:avLst/>
                  </a:prstGeom>
                  <a:ln w="3175">
                    <a:solidFill>
                      <a:srgbClr val="99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3" name="부분 원형 162">
                    <a:extLst>
                      <a:ext uri="{FF2B5EF4-FFF2-40B4-BE49-F238E27FC236}">
                        <a16:creationId xmlns:a16="http://schemas.microsoft.com/office/drawing/2014/main" id="{83CDF1D5-2D72-A17B-0C73-90E69E0396C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91450" y="4960212"/>
                    <a:ext cx="360000" cy="360000"/>
                  </a:xfrm>
                  <a:prstGeom prst="pie">
                    <a:avLst>
                      <a:gd name="adj1" fmla="val 5259812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4" name="부분 원형 163">
                    <a:extLst>
                      <a:ext uri="{FF2B5EF4-FFF2-40B4-BE49-F238E27FC236}">
                        <a16:creationId xmlns:a16="http://schemas.microsoft.com/office/drawing/2014/main" id="{043095FC-7D27-9468-7FB4-EA722FA4D68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>
                    <a:off x="7837125" y="4966992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5" name="부분 원형 164">
                    <a:extLst>
                      <a:ext uri="{FF2B5EF4-FFF2-40B4-BE49-F238E27FC236}">
                        <a16:creationId xmlns:a16="http://schemas.microsoft.com/office/drawing/2014/main" id="{7F499DF8-9553-E5A6-1AFC-2AC946C4C21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7814288" y="4928321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66" name="그룹 165">
                  <a:extLst>
                    <a:ext uri="{FF2B5EF4-FFF2-40B4-BE49-F238E27FC236}">
                      <a16:creationId xmlns:a16="http://schemas.microsoft.com/office/drawing/2014/main" id="{905D318C-DC08-1560-B6CC-5896505DAB2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3483257" y="5656751"/>
                  <a:ext cx="14162" cy="36000"/>
                  <a:chOff x="7791450" y="4295775"/>
                  <a:chExt cx="405675" cy="1031217"/>
                </a:xfrm>
              </p:grpSpPr>
              <p:sp>
                <p:nvSpPr>
                  <p:cNvPr id="167" name="타원 166">
                    <a:extLst>
                      <a:ext uri="{FF2B5EF4-FFF2-40B4-BE49-F238E27FC236}">
                        <a16:creationId xmlns:a16="http://schemas.microsoft.com/office/drawing/2014/main" id="{696D61AF-4B82-278A-6FEB-DB46DA1EE58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919982" y="5107464"/>
                    <a:ext cx="148612" cy="148612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68" name="직선 연결선 167">
                    <a:extLst>
                      <a:ext uri="{FF2B5EF4-FFF2-40B4-BE49-F238E27FC236}">
                        <a16:creationId xmlns:a16="http://schemas.microsoft.com/office/drawing/2014/main" id="{7512E038-D736-89B9-8193-9E574E1FBA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71450" y="4295775"/>
                    <a:ext cx="22838" cy="656400"/>
                  </a:xfrm>
                  <a:prstGeom prst="line">
                    <a:avLst/>
                  </a:prstGeom>
                  <a:ln w="3175">
                    <a:solidFill>
                      <a:srgbClr val="99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9" name="부분 원형 168">
                    <a:extLst>
                      <a:ext uri="{FF2B5EF4-FFF2-40B4-BE49-F238E27FC236}">
                        <a16:creationId xmlns:a16="http://schemas.microsoft.com/office/drawing/2014/main" id="{4D0F527E-DBF4-F7DA-781F-B494BFE5E1A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91450" y="4960212"/>
                    <a:ext cx="360000" cy="360000"/>
                  </a:xfrm>
                  <a:prstGeom prst="pie">
                    <a:avLst>
                      <a:gd name="adj1" fmla="val 5259812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0" name="부분 원형 169">
                    <a:extLst>
                      <a:ext uri="{FF2B5EF4-FFF2-40B4-BE49-F238E27FC236}">
                        <a16:creationId xmlns:a16="http://schemas.microsoft.com/office/drawing/2014/main" id="{91D4BE87-D958-25FC-4229-6B2064020B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>
                    <a:off x="7837125" y="4966992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1" name="부분 원형 170">
                    <a:extLst>
                      <a:ext uri="{FF2B5EF4-FFF2-40B4-BE49-F238E27FC236}">
                        <a16:creationId xmlns:a16="http://schemas.microsoft.com/office/drawing/2014/main" id="{385F5DB2-ED2C-F9D0-1170-E7B398688D6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7814288" y="4928321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72" name="그룹 171">
                  <a:extLst>
                    <a:ext uri="{FF2B5EF4-FFF2-40B4-BE49-F238E27FC236}">
                      <a16:creationId xmlns:a16="http://schemas.microsoft.com/office/drawing/2014/main" id="{5CF20DE7-70B4-F36C-904F-031F7C6DF94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3979141" y="5434582"/>
                  <a:ext cx="14162" cy="36000"/>
                  <a:chOff x="7791450" y="4295775"/>
                  <a:chExt cx="405675" cy="1031217"/>
                </a:xfrm>
              </p:grpSpPr>
              <p:sp>
                <p:nvSpPr>
                  <p:cNvPr id="173" name="타원 172">
                    <a:extLst>
                      <a:ext uri="{FF2B5EF4-FFF2-40B4-BE49-F238E27FC236}">
                        <a16:creationId xmlns:a16="http://schemas.microsoft.com/office/drawing/2014/main" id="{298D1C1B-F6A2-AD60-A5D4-620C4D2E7C0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919982" y="5107464"/>
                    <a:ext cx="148612" cy="148612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74" name="직선 연결선 173">
                    <a:extLst>
                      <a:ext uri="{FF2B5EF4-FFF2-40B4-BE49-F238E27FC236}">
                        <a16:creationId xmlns:a16="http://schemas.microsoft.com/office/drawing/2014/main" id="{D64DD2B3-2612-4929-3F13-41F52BE322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71450" y="4295775"/>
                    <a:ext cx="22838" cy="656400"/>
                  </a:xfrm>
                  <a:prstGeom prst="line">
                    <a:avLst/>
                  </a:prstGeom>
                  <a:ln w="3175">
                    <a:solidFill>
                      <a:srgbClr val="99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5" name="부분 원형 174">
                    <a:extLst>
                      <a:ext uri="{FF2B5EF4-FFF2-40B4-BE49-F238E27FC236}">
                        <a16:creationId xmlns:a16="http://schemas.microsoft.com/office/drawing/2014/main" id="{7C2A2174-4136-E412-FB6E-64CB8BE976F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91450" y="4960212"/>
                    <a:ext cx="360000" cy="360000"/>
                  </a:xfrm>
                  <a:prstGeom prst="pie">
                    <a:avLst>
                      <a:gd name="adj1" fmla="val 5259812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6" name="부분 원형 175">
                    <a:extLst>
                      <a:ext uri="{FF2B5EF4-FFF2-40B4-BE49-F238E27FC236}">
                        <a16:creationId xmlns:a16="http://schemas.microsoft.com/office/drawing/2014/main" id="{CB51743F-7545-D928-2F37-728C23E1212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>
                    <a:off x="7837125" y="4966992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7" name="부분 원형 176">
                    <a:extLst>
                      <a:ext uri="{FF2B5EF4-FFF2-40B4-BE49-F238E27FC236}">
                        <a16:creationId xmlns:a16="http://schemas.microsoft.com/office/drawing/2014/main" id="{CA32AB5C-54D8-BC0B-0D7C-CB05D7C7ECF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7814288" y="4928321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78" name="그룹 177">
                  <a:extLst>
                    <a:ext uri="{FF2B5EF4-FFF2-40B4-BE49-F238E27FC236}">
                      <a16:creationId xmlns:a16="http://schemas.microsoft.com/office/drawing/2014/main" id="{01CBCE74-98DB-A5F7-7E4C-C292558310E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623636" y="5790023"/>
                  <a:ext cx="14162" cy="36000"/>
                  <a:chOff x="7791450" y="4295775"/>
                  <a:chExt cx="405675" cy="1031217"/>
                </a:xfrm>
              </p:grpSpPr>
              <p:sp>
                <p:nvSpPr>
                  <p:cNvPr id="179" name="타원 178">
                    <a:extLst>
                      <a:ext uri="{FF2B5EF4-FFF2-40B4-BE49-F238E27FC236}">
                        <a16:creationId xmlns:a16="http://schemas.microsoft.com/office/drawing/2014/main" id="{94E954BC-137C-9B9E-5BCD-51879EE28B5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919982" y="5107464"/>
                    <a:ext cx="148612" cy="148612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80" name="직선 연결선 179">
                    <a:extLst>
                      <a:ext uri="{FF2B5EF4-FFF2-40B4-BE49-F238E27FC236}">
                        <a16:creationId xmlns:a16="http://schemas.microsoft.com/office/drawing/2014/main" id="{1D2FDC97-6F0A-39DF-2209-3B5EC04B76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71450" y="4295775"/>
                    <a:ext cx="22838" cy="656400"/>
                  </a:xfrm>
                  <a:prstGeom prst="line">
                    <a:avLst/>
                  </a:prstGeom>
                  <a:ln w="3175">
                    <a:solidFill>
                      <a:srgbClr val="99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1" name="부분 원형 180">
                    <a:extLst>
                      <a:ext uri="{FF2B5EF4-FFF2-40B4-BE49-F238E27FC236}">
                        <a16:creationId xmlns:a16="http://schemas.microsoft.com/office/drawing/2014/main" id="{A2883AA3-6997-4D7D-8E91-A0D758B4365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91450" y="4960212"/>
                    <a:ext cx="360000" cy="360000"/>
                  </a:xfrm>
                  <a:prstGeom prst="pie">
                    <a:avLst>
                      <a:gd name="adj1" fmla="val 5259812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2" name="부분 원형 181">
                    <a:extLst>
                      <a:ext uri="{FF2B5EF4-FFF2-40B4-BE49-F238E27FC236}">
                        <a16:creationId xmlns:a16="http://schemas.microsoft.com/office/drawing/2014/main" id="{7BBEDFE5-061A-E92D-5A01-808736538D8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>
                    <a:off x="7837125" y="4966992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3" name="부분 원형 182">
                    <a:extLst>
                      <a:ext uri="{FF2B5EF4-FFF2-40B4-BE49-F238E27FC236}">
                        <a16:creationId xmlns:a16="http://schemas.microsoft.com/office/drawing/2014/main" id="{6682F1CE-4C99-48C6-6BEE-6524055A437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7814288" y="4928321"/>
                    <a:ext cx="360000" cy="360000"/>
                  </a:xfrm>
                  <a:prstGeom prst="pie">
                    <a:avLst>
                      <a:gd name="adj1" fmla="val 5439699"/>
                      <a:gd name="adj2" fmla="val 16200000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pic>
            <p:nvPicPr>
              <p:cNvPr id="204" name="그림 203" descr="조명, 열, 등, 빛이(가) 표시된 사진&#10;&#10;자동 생성된 설명">
                <a:extLst>
                  <a:ext uri="{FF2B5EF4-FFF2-40B4-BE49-F238E27FC236}">
                    <a16:creationId xmlns:a16="http://schemas.microsoft.com/office/drawing/2014/main" id="{6B34891A-3C28-A722-5DCB-26DCF21C9A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6804" b="90722" l="49807" r="80309">
                            <a14:foregroundMark x1="52124" y1="80928" x2="71042" y2="73711"/>
                            <a14:foregroundMark x1="52510" y1="86082" x2="52510" y2="86082"/>
                            <a14:foregroundMark x1="72201" y1="87629" x2="72201" y2="87629"/>
                            <a14:foregroundMark x1="66795" y1="29897" x2="66795" y2="29897"/>
                            <a14:foregroundMark x1="63320" y1="28351" x2="63320" y2="28351"/>
                            <a14:foregroundMark x1="72201" y1="63918" x2="72201" y2="63918"/>
                            <a14:foregroundMark x1="73359" y1="59278" x2="73359" y2="59278"/>
                            <a14:foregroundMark x1="69112" y1="37629" x2="75676" y2="84536"/>
                            <a14:foregroundMark x1="72587" y1="56701" x2="74517" y2="56186"/>
                            <a14:foregroundMark x1="73359" y1="38660" x2="72587" y2="57732"/>
                            <a14:foregroundMark x1="72587" y1="32990" x2="72587" y2="32990"/>
                            <a14:foregroundMark x1="71429" y1="30928" x2="71429" y2="30928"/>
                            <a14:foregroundMark x1="71429" y1="30928" x2="71429" y2="30928"/>
                            <a14:foregroundMark x1="52124" y1="34536" x2="52124" y2="34536"/>
                            <a14:foregroundMark x1="51351" y1="32474" x2="54440" y2="71134"/>
                            <a14:foregroundMark x1="54440" y1="71134" x2="53282" y2="65464"/>
                            <a14:foregroundMark x1="52510" y1="53093" x2="52124" y2="74742"/>
                            <a14:foregroundMark x1="53282" y1="82474" x2="73359" y2="88660"/>
                            <a14:foregroundMark x1="52510" y1="87113" x2="52510" y2="87113"/>
                            <a14:foregroundMark x1="53282" y1="36082" x2="53282" y2="27835"/>
                            <a14:foregroundMark x1="67568" y1="28351" x2="70270" y2="30928"/>
                            <a14:foregroundMark x1="67568" y1="28351" x2="67568" y2="28351"/>
                            <a14:foregroundMark x1="64479" y1="26804" x2="50965" y2="26804"/>
                            <a14:foregroundMark x1="55212" y1="28351" x2="74903" y2="2680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108" t="23916" r="15520" b="793"/>
              <a:stretch/>
            </p:blipFill>
            <p:spPr>
              <a:xfrm>
                <a:off x="2609806" y="4344627"/>
                <a:ext cx="282365" cy="414999"/>
              </a:xfrm>
              <a:prstGeom prst="rect">
                <a:avLst/>
              </a:prstGeom>
            </p:spPr>
          </p:pic>
          <p:pic>
            <p:nvPicPr>
              <p:cNvPr id="205" name="그림 204" descr="조명, 열, 등, 빛이(가) 표시된 사진&#10;&#10;자동 생성된 설명">
                <a:extLst>
                  <a:ext uri="{FF2B5EF4-FFF2-40B4-BE49-F238E27FC236}">
                    <a16:creationId xmlns:a16="http://schemas.microsoft.com/office/drawing/2014/main" id="{75AA1ED7-8441-65AB-E4D8-4FAC7EB132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26804" b="90722" l="49807" r="80309">
                            <a14:foregroundMark x1="52124" y1="80928" x2="71042" y2="73711"/>
                            <a14:foregroundMark x1="52510" y1="86082" x2="52510" y2="86082"/>
                            <a14:foregroundMark x1="72201" y1="87629" x2="72201" y2="87629"/>
                            <a14:foregroundMark x1="66795" y1="29897" x2="66795" y2="29897"/>
                            <a14:foregroundMark x1="63320" y1="28351" x2="63320" y2="28351"/>
                            <a14:foregroundMark x1="72201" y1="63918" x2="72201" y2="63918"/>
                            <a14:foregroundMark x1="73359" y1="59278" x2="73359" y2="59278"/>
                            <a14:foregroundMark x1="69112" y1="37629" x2="75676" y2="84536"/>
                            <a14:foregroundMark x1="72587" y1="56701" x2="74517" y2="56186"/>
                            <a14:foregroundMark x1="73359" y1="38660" x2="72587" y2="57732"/>
                            <a14:foregroundMark x1="72587" y1="32990" x2="72587" y2="32990"/>
                            <a14:foregroundMark x1="71429" y1="30928" x2="71429" y2="30928"/>
                            <a14:foregroundMark x1="71429" y1="30928" x2="71429" y2="30928"/>
                            <a14:foregroundMark x1="52124" y1="34536" x2="52124" y2="34536"/>
                            <a14:foregroundMark x1="51351" y1="32474" x2="54440" y2="71134"/>
                            <a14:foregroundMark x1="54440" y1="71134" x2="53282" y2="65464"/>
                            <a14:foregroundMark x1="52510" y1="53093" x2="52124" y2="74742"/>
                            <a14:foregroundMark x1="53282" y1="82474" x2="73359" y2="88660"/>
                            <a14:foregroundMark x1="52510" y1="87113" x2="52510" y2="87113"/>
                            <a14:foregroundMark x1="53282" y1="36082" x2="53282" y2="27835"/>
                            <a14:foregroundMark x1="67568" y1="28351" x2="70270" y2="30928"/>
                            <a14:foregroundMark x1="67568" y1="28351" x2="67568" y2="28351"/>
                            <a14:foregroundMark x1="64479" y1="26804" x2="50965" y2="26804"/>
                            <a14:foregroundMark x1="55212" y1="28351" x2="74903" y2="2680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108" t="23916" r="15520" b="793"/>
              <a:stretch/>
            </p:blipFill>
            <p:spPr>
              <a:xfrm>
                <a:off x="2542473" y="5481559"/>
                <a:ext cx="252736" cy="371453"/>
              </a:xfrm>
              <a:prstGeom prst="rect">
                <a:avLst/>
              </a:prstGeom>
            </p:spPr>
          </p:pic>
          <p:pic>
            <p:nvPicPr>
              <p:cNvPr id="206" name="그림 205" descr="조명, 열, 등, 빛이(가) 표시된 사진&#10;&#10;자동 생성된 설명">
                <a:extLst>
                  <a:ext uri="{FF2B5EF4-FFF2-40B4-BE49-F238E27FC236}">
                    <a16:creationId xmlns:a16="http://schemas.microsoft.com/office/drawing/2014/main" id="{BD411074-B99E-9516-CC41-21DF32BD26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print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26804" b="90722" l="49807" r="80309">
                            <a14:foregroundMark x1="52124" y1="80928" x2="71042" y2="73711"/>
                            <a14:foregroundMark x1="52510" y1="86082" x2="52510" y2="86082"/>
                            <a14:foregroundMark x1="72201" y1="87629" x2="72201" y2="87629"/>
                            <a14:foregroundMark x1="66795" y1="29897" x2="66795" y2="29897"/>
                            <a14:foregroundMark x1="63320" y1="28351" x2="63320" y2="28351"/>
                            <a14:foregroundMark x1="72201" y1="63918" x2="72201" y2="63918"/>
                            <a14:foregroundMark x1="73359" y1="59278" x2="73359" y2="59278"/>
                            <a14:foregroundMark x1="69112" y1="37629" x2="75676" y2="84536"/>
                            <a14:foregroundMark x1="72587" y1="56701" x2="74517" y2="56186"/>
                            <a14:foregroundMark x1="73359" y1="38660" x2="72587" y2="57732"/>
                            <a14:foregroundMark x1="72587" y1="32990" x2="72587" y2="32990"/>
                            <a14:foregroundMark x1="71429" y1="30928" x2="71429" y2="30928"/>
                            <a14:foregroundMark x1="71429" y1="30928" x2="71429" y2="30928"/>
                            <a14:foregroundMark x1="52124" y1="34536" x2="52124" y2="34536"/>
                            <a14:foregroundMark x1="51351" y1="32474" x2="54440" y2="71134"/>
                            <a14:foregroundMark x1="54440" y1="71134" x2="53282" y2="65464"/>
                            <a14:foregroundMark x1="52510" y1="53093" x2="52124" y2="74742"/>
                            <a14:foregroundMark x1="53282" y1="82474" x2="73359" y2="88660"/>
                            <a14:foregroundMark x1="52510" y1="87113" x2="52510" y2="87113"/>
                            <a14:foregroundMark x1="53282" y1="36082" x2="53282" y2="27835"/>
                            <a14:foregroundMark x1="67568" y1="28351" x2="70270" y2="30928"/>
                            <a14:foregroundMark x1="67568" y1="28351" x2="67568" y2="28351"/>
                            <a14:foregroundMark x1="64479" y1="26804" x2="50965" y2="26804"/>
                            <a14:foregroundMark x1="55212" y1="28351" x2="74903" y2="2680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108" t="23916" r="15520" b="793"/>
              <a:stretch/>
            </p:blipFill>
            <p:spPr>
              <a:xfrm>
                <a:off x="4266851" y="4558342"/>
                <a:ext cx="175351" cy="257718"/>
              </a:xfrm>
              <a:prstGeom prst="rect">
                <a:avLst/>
              </a:prstGeom>
            </p:spPr>
          </p:pic>
          <p:pic>
            <p:nvPicPr>
              <p:cNvPr id="207" name="그림 206" descr="조명, 열, 등, 빛이(가) 표시된 사진&#10;&#10;자동 생성된 설명">
                <a:extLst>
                  <a:ext uri="{FF2B5EF4-FFF2-40B4-BE49-F238E27FC236}">
                    <a16:creationId xmlns:a16="http://schemas.microsoft.com/office/drawing/2014/main" id="{7C2207C5-7D05-5F01-747C-2C5DE33304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26804" b="90722" l="49807" r="80309">
                            <a14:foregroundMark x1="52124" y1="80928" x2="71042" y2="73711"/>
                            <a14:foregroundMark x1="52510" y1="86082" x2="52510" y2="86082"/>
                            <a14:foregroundMark x1="72201" y1="87629" x2="72201" y2="87629"/>
                            <a14:foregroundMark x1="66795" y1="29897" x2="66795" y2="29897"/>
                            <a14:foregroundMark x1="63320" y1="28351" x2="63320" y2="28351"/>
                            <a14:foregroundMark x1="72201" y1="63918" x2="72201" y2="63918"/>
                            <a14:foregroundMark x1="73359" y1="59278" x2="73359" y2="59278"/>
                            <a14:foregroundMark x1="69112" y1="37629" x2="75676" y2="84536"/>
                            <a14:foregroundMark x1="72587" y1="56701" x2="74517" y2="56186"/>
                            <a14:foregroundMark x1="73359" y1="38660" x2="72587" y2="57732"/>
                            <a14:foregroundMark x1="72587" y1="32990" x2="72587" y2="32990"/>
                            <a14:foregroundMark x1="71429" y1="30928" x2="71429" y2="30928"/>
                            <a14:foregroundMark x1="71429" y1="30928" x2="71429" y2="30928"/>
                            <a14:foregroundMark x1="52124" y1="34536" x2="52124" y2="34536"/>
                            <a14:foregroundMark x1="51351" y1="32474" x2="54440" y2="71134"/>
                            <a14:foregroundMark x1="54440" y1="71134" x2="53282" y2="65464"/>
                            <a14:foregroundMark x1="52510" y1="53093" x2="52124" y2="74742"/>
                            <a14:foregroundMark x1="53282" y1="82474" x2="73359" y2="88660"/>
                            <a14:foregroundMark x1="52510" y1="87113" x2="52510" y2="87113"/>
                            <a14:foregroundMark x1="53282" y1="36082" x2="53282" y2="27835"/>
                            <a14:foregroundMark x1="67568" y1="28351" x2="70270" y2="30928"/>
                            <a14:foregroundMark x1="67568" y1="28351" x2="67568" y2="28351"/>
                            <a14:foregroundMark x1="64479" y1="26804" x2="50965" y2="26804"/>
                            <a14:foregroundMark x1="55212" y1="28351" x2="74903" y2="2680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108" t="23916" r="15520" b="793"/>
              <a:stretch/>
            </p:blipFill>
            <p:spPr>
              <a:xfrm>
                <a:off x="4230370" y="5016915"/>
                <a:ext cx="162416" cy="238707"/>
              </a:xfrm>
              <a:prstGeom prst="rect">
                <a:avLst/>
              </a:prstGeom>
            </p:spPr>
          </p:pic>
          <p:pic>
            <p:nvPicPr>
              <p:cNvPr id="208" name="그림 207" descr="조명, 열, 등, 빛이(가) 표시된 사진&#10;&#10;자동 생성된 설명">
                <a:extLst>
                  <a:ext uri="{FF2B5EF4-FFF2-40B4-BE49-F238E27FC236}">
                    <a16:creationId xmlns:a16="http://schemas.microsoft.com/office/drawing/2014/main" id="{FB7C9F18-5FCF-C64E-52D6-BB37EF3BA8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 cstate="print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26804" b="90722" l="49807" r="80309">
                            <a14:foregroundMark x1="52124" y1="80928" x2="71042" y2="73711"/>
                            <a14:foregroundMark x1="52510" y1="86082" x2="52510" y2="86082"/>
                            <a14:foregroundMark x1="72201" y1="87629" x2="72201" y2="87629"/>
                            <a14:foregroundMark x1="66795" y1="29897" x2="66795" y2="29897"/>
                            <a14:foregroundMark x1="63320" y1="28351" x2="63320" y2="28351"/>
                            <a14:foregroundMark x1="72201" y1="63918" x2="72201" y2="63918"/>
                            <a14:foregroundMark x1="73359" y1="59278" x2="73359" y2="59278"/>
                            <a14:foregroundMark x1="69112" y1="37629" x2="75676" y2="84536"/>
                            <a14:foregroundMark x1="72587" y1="56701" x2="74517" y2="56186"/>
                            <a14:foregroundMark x1="73359" y1="38660" x2="72587" y2="57732"/>
                            <a14:foregroundMark x1="72587" y1="32990" x2="72587" y2="32990"/>
                            <a14:foregroundMark x1="71429" y1="30928" x2="71429" y2="30928"/>
                            <a14:foregroundMark x1="71429" y1="30928" x2="71429" y2="30928"/>
                            <a14:foregroundMark x1="52124" y1="34536" x2="52124" y2="34536"/>
                            <a14:foregroundMark x1="51351" y1="32474" x2="54440" y2="71134"/>
                            <a14:foregroundMark x1="54440" y1="71134" x2="53282" y2="65464"/>
                            <a14:foregroundMark x1="52510" y1="53093" x2="52124" y2="74742"/>
                            <a14:foregroundMark x1="53282" y1="82474" x2="73359" y2="88660"/>
                            <a14:foregroundMark x1="52510" y1="87113" x2="52510" y2="87113"/>
                            <a14:foregroundMark x1="53282" y1="36082" x2="53282" y2="27835"/>
                            <a14:foregroundMark x1="67568" y1="28351" x2="70270" y2="30928"/>
                            <a14:foregroundMark x1="67568" y1="28351" x2="67568" y2="28351"/>
                            <a14:foregroundMark x1="64479" y1="26804" x2="50965" y2="26804"/>
                            <a14:foregroundMark x1="55212" y1="28351" x2="74903" y2="2680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108" t="23916" r="15520" b="793"/>
              <a:stretch/>
            </p:blipFill>
            <p:spPr>
              <a:xfrm>
                <a:off x="4132232" y="5445280"/>
                <a:ext cx="154226" cy="226671"/>
              </a:xfrm>
              <a:prstGeom prst="rect">
                <a:avLst/>
              </a:prstGeom>
            </p:spPr>
          </p:pic>
        </p:grpSp>
        <p:pic>
          <p:nvPicPr>
            <p:cNvPr id="211" name="그림 210" descr="텍스트, 멀티미디어 소프트웨어, 스크린샷, 소프트웨어이(가) 표시된 사진&#10;&#10;자동 생성된 설명">
              <a:extLst>
                <a:ext uri="{FF2B5EF4-FFF2-40B4-BE49-F238E27FC236}">
                  <a16:creationId xmlns:a16="http://schemas.microsoft.com/office/drawing/2014/main" id="{2CAE517C-791D-07BB-CF31-F67B4535E9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47" t="11755" r="48857" b="38780"/>
            <a:stretch/>
          </p:blipFill>
          <p:spPr>
            <a:xfrm>
              <a:off x="694896" y="3350726"/>
              <a:ext cx="2984692" cy="2050698"/>
            </a:xfrm>
            <a:prstGeom prst="rect">
              <a:avLst/>
            </a:prstGeom>
          </p:spPr>
        </p:pic>
        <p:pic>
          <p:nvPicPr>
            <p:cNvPr id="213" name="그림 212" descr="텍스트, 스크린샷, 멀티미디어 소프트웨어, 그래픽 소프트웨어이(가) 표시된 사진&#10;&#10;자동 생성된 설명">
              <a:extLst>
                <a:ext uri="{FF2B5EF4-FFF2-40B4-BE49-F238E27FC236}">
                  <a16:creationId xmlns:a16="http://schemas.microsoft.com/office/drawing/2014/main" id="{B1383703-A4E9-F1F3-28C1-C65B3141D6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8" t="15099" r="33125" b="22313"/>
            <a:stretch/>
          </p:blipFill>
          <p:spPr>
            <a:xfrm>
              <a:off x="708840" y="1666236"/>
              <a:ext cx="2970748" cy="16224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1728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</a:t>
            </a:r>
          </a:p>
        </p:txBody>
      </p:sp>
      <p:graphicFrame>
        <p:nvGraphicFramePr>
          <p:cNvPr id="16" name="표 4">
            <a:extLst>
              <a:ext uri="{FF2B5EF4-FFF2-40B4-BE49-F238E27FC236}">
                <a16:creationId xmlns:a16="http://schemas.microsoft.com/office/drawing/2014/main" id="{A93C22E8-54EE-885F-8315-B90B1FFE2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186052"/>
              </p:ext>
            </p:extLst>
          </p:nvPr>
        </p:nvGraphicFramePr>
        <p:xfrm>
          <a:off x="6125844" y="1190789"/>
          <a:ext cx="5370830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717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4983113">
                  <a:extLst>
                    <a:ext uri="{9D8B030D-6E8A-4147-A177-3AD203B41FA5}">
                      <a16:colId xmlns:a16="http://schemas.microsoft.com/office/drawing/2014/main" val="1026434579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대련장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또는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와 대결할 수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68664813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517750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숙소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631632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휴식을 취하거나 개인 숙소방을 커스텀 할 수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71596174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3560744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본부 건물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63813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층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소비 아이템을 구매할 수 있는 음식점과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퀘스트를 수락 및 완료할 수 있는 임무 접수처가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82433625"/>
                  </a:ext>
                </a:extLst>
              </a:tr>
              <a:tr h="2032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층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세계관에 관련된 정보 및 스킬을 얻을 수 있는 서고가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2147373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층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토벌단장실과 응대실이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9360132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02424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대장간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창고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915453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층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장비 아이템을 수리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제작할 수 있는 대장간이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41721812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층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아이템을 보관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대여할 수 있는 창고가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16092067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66069107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토벌단</a:t>
                      </a:r>
                      <a:r>
                        <a:rPr lang="ko-KR" altLang="en-US" sz="1400" dirty="0"/>
                        <a:t> 출입구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8184810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토벌단에 출입할 수 있는 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93188102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61A22785-BE1E-EC1D-6D90-9ECB07BBFA9D}"/>
              </a:ext>
            </a:extLst>
          </p:cNvPr>
          <p:cNvGrpSpPr/>
          <p:nvPr/>
        </p:nvGrpSpPr>
        <p:grpSpPr>
          <a:xfrm>
            <a:off x="699632" y="1420463"/>
            <a:ext cx="5396368" cy="4613458"/>
            <a:chOff x="695326" y="1094885"/>
            <a:chExt cx="5396368" cy="4613458"/>
          </a:xfrm>
        </p:grpSpPr>
        <p:pic>
          <p:nvPicPr>
            <p:cNvPr id="3" name="그림 2" descr="텍스트, 스크린샷, 멀티미디어 소프트웨어, 그래픽 소프트웨어이(가) 표시된 사진&#10;&#10;자동 생성된 설명">
              <a:extLst>
                <a:ext uri="{FF2B5EF4-FFF2-40B4-BE49-F238E27FC236}">
                  <a16:creationId xmlns:a16="http://schemas.microsoft.com/office/drawing/2014/main" id="{BF96E3CB-EC52-D578-864A-A9F7E160B1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5326" y="1148255"/>
              <a:ext cx="5396368" cy="456008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1422533-F45A-3175-2A63-86BA053CACF3}"/>
                </a:ext>
              </a:extLst>
            </p:cNvPr>
            <p:cNvSpPr/>
            <p:nvPr/>
          </p:nvSpPr>
          <p:spPr>
            <a:xfrm>
              <a:off x="1116823" y="1257954"/>
              <a:ext cx="1417820" cy="105141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47A4157-21B2-A494-C196-64AA47292D22}"/>
                </a:ext>
              </a:extLst>
            </p:cNvPr>
            <p:cNvSpPr/>
            <p:nvPr/>
          </p:nvSpPr>
          <p:spPr>
            <a:xfrm>
              <a:off x="2793056" y="1889073"/>
              <a:ext cx="992137" cy="5392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3473E80-4FE8-1EDF-0205-014985A618E4}"/>
                </a:ext>
              </a:extLst>
            </p:cNvPr>
            <p:cNvSpPr/>
            <p:nvPr/>
          </p:nvSpPr>
          <p:spPr>
            <a:xfrm>
              <a:off x="4163085" y="2586741"/>
              <a:ext cx="1127548" cy="95725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BB1D023-EE20-0264-C72A-E6DCC2EFE210}"/>
                </a:ext>
              </a:extLst>
            </p:cNvPr>
            <p:cNvSpPr/>
            <p:nvPr/>
          </p:nvSpPr>
          <p:spPr>
            <a:xfrm>
              <a:off x="1576582" y="2468162"/>
              <a:ext cx="1858139" cy="125903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1ACB0C5-0FDE-4555-A208-704ADFB65D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3754" y="1094885"/>
              <a:ext cx="326138" cy="3261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CF3818E-241F-EDC0-46FD-FB6311DE5C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30002" y="1726004"/>
              <a:ext cx="326138" cy="3261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AEFDD9EE-1070-B033-FA95-FA0AEE9B44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13513" y="2301112"/>
              <a:ext cx="326138" cy="3261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F2BF05C-B447-1EB6-8A7A-CF82E1759B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01129" y="2423672"/>
              <a:ext cx="326138" cy="3261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125F538-A5FE-130A-334D-BEFE56FF8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66921" y="4715421"/>
              <a:ext cx="326138" cy="3261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화살표: 아래쪽 17">
              <a:extLst>
                <a:ext uri="{FF2B5EF4-FFF2-40B4-BE49-F238E27FC236}">
                  <a16:creationId xmlns:a16="http://schemas.microsoft.com/office/drawing/2014/main" id="{75AE9B0F-0016-531C-FB38-2992A6114766}"/>
                </a:ext>
              </a:extLst>
            </p:cNvPr>
            <p:cNvSpPr/>
            <p:nvPr/>
          </p:nvSpPr>
          <p:spPr>
            <a:xfrm>
              <a:off x="3216365" y="5108331"/>
              <a:ext cx="145597" cy="360795"/>
            </a:xfrm>
            <a:prstGeom prst="downArrow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764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1</a:t>
            </a:r>
            <a:r>
              <a:rPr lang="ko-KR" altLang="en-US" dirty="0"/>
              <a:t>층 구조</a:t>
            </a:r>
          </a:p>
        </p:txBody>
      </p:sp>
      <p:graphicFrame>
        <p:nvGraphicFramePr>
          <p:cNvPr id="41" name="표 4">
            <a:extLst>
              <a:ext uri="{FF2B5EF4-FFF2-40B4-BE49-F238E27FC236}">
                <a16:creationId xmlns:a16="http://schemas.microsoft.com/office/drawing/2014/main" id="{44D5A5C4-5BF4-4634-8D30-3D96F1B1EA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177179"/>
              </p:ext>
            </p:extLst>
          </p:nvPr>
        </p:nvGraphicFramePr>
        <p:xfrm>
          <a:off x="6164257" y="1278463"/>
          <a:ext cx="5810885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992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5489893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객잔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체력과 지구력을 회복할 수 있는 소비 아이템을 구매할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466408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객잔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테이블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앉아서 휴식을 취하거나 소비 아이템을 먹을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713923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접수처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휴게실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토벌단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임무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 휴식하는 장소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581210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접수처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714952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임무를 받거나 완료 할 수 있고 괴물을 잡고 얻은 아이템을 판매할 수도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4868578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임무 게시판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5422055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현재 수행할 수 있는 임무들이 나열되어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1602002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동료 모집 게시판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017794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원하는 동료를 찾을 수 있는 게시판이다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8745443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계단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9854979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층으로 이동할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1640322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출입구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177326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본부 밖으로 나갈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2046109"/>
                  </a:ext>
                </a:extLst>
              </a:tr>
            </a:tbl>
          </a:graphicData>
        </a:graphic>
      </p:graphicFrame>
      <p:pic>
        <p:nvPicPr>
          <p:cNvPr id="6" name="그림 5" descr="텍스트, 스크린샷, 멀티미디어 소프트웨어, 지도이(가) 표시된 사진&#10;&#10;자동 생성된 설명">
            <a:extLst>
              <a:ext uri="{FF2B5EF4-FFF2-40B4-BE49-F238E27FC236}">
                <a16:creationId xmlns:a16="http://schemas.microsoft.com/office/drawing/2014/main" id="{B7DA860C-2839-23E7-A68D-9BE7F236B3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" t="20000" r="34688" b="17260"/>
          <a:stretch/>
        </p:blipFill>
        <p:spPr>
          <a:xfrm>
            <a:off x="674357" y="1988328"/>
            <a:ext cx="5385131" cy="288134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3D13817-8AF3-1125-CD43-6BE08D63034B}"/>
              </a:ext>
            </a:extLst>
          </p:cNvPr>
          <p:cNvSpPr/>
          <p:nvPr/>
        </p:nvSpPr>
        <p:spPr>
          <a:xfrm>
            <a:off x="1304664" y="2206483"/>
            <a:ext cx="1409962" cy="61291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49D064A-A16A-C9C9-43E1-5D928CEE8C3F}"/>
              </a:ext>
            </a:extLst>
          </p:cNvPr>
          <p:cNvSpPr>
            <a:spLocks noChangeAspect="1"/>
          </p:cNvSpPr>
          <p:nvPr/>
        </p:nvSpPr>
        <p:spPr>
          <a:xfrm>
            <a:off x="1141595" y="2043414"/>
            <a:ext cx="326138" cy="3261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EB8D7B-12D5-85EC-8737-7B872C10DEC7}"/>
              </a:ext>
            </a:extLst>
          </p:cNvPr>
          <p:cNvSpPr/>
          <p:nvPr/>
        </p:nvSpPr>
        <p:spPr>
          <a:xfrm>
            <a:off x="1304664" y="2925160"/>
            <a:ext cx="1435320" cy="72877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046D034-A7C9-7185-23EE-76466F58DF2E}"/>
              </a:ext>
            </a:extLst>
          </p:cNvPr>
          <p:cNvSpPr>
            <a:spLocks noChangeAspect="1"/>
          </p:cNvSpPr>
          <p:nvPr/>
        </p:nvSpPr>
        <p:spPr>
          <a:xfrm>
            <a:off x="1131809" y="2762091"/>
            <a:ext cx="326138" cy="3261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26D7FCE-EA66-229D-4BB1-468D898C92B4}"/>
              </a:ext>
            </a:extLst>
          </p:cNvPr>
          <p:cNvSpPr/>
          <p:nvPr/>
        </p:nvSpPr>
        <p:spPr>
          <a:xfrm>
            <a:off x="2877694" y="2208612"/>
            <a:ext cx="2361055" cy="3726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563299-B960-5D9F-2BD8-EBBF4C3BD78C}"/>
              </a:ext>
            </a:extLst>
          </p:cNvPr>
          <p:cNvSpPr/>
          <p:nvPr/>
        </p:nvSpPr>
        <p:spPr>
          <a:xfrm>
            <a:off x="2887481" y="2633068"/>
            <a:ext cx="1435321" cy="78274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7011F8A-E597-7B38-C778-9A99AF085B23}"/>
              </a:ext>
            </a:extLst>
          </p:cNvPr>
          <p:cNvSpPr/>
          <p:nvPr/>
        </p:nvSpPr>
        <p:spPr>
          <a:xfrm>
            <a:off x="4347541" y="2581776"/>
            <a:ext cx="1024559" cy="53289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9571679-1B9C-C213-F267-C5FDD1703DE4}"/>
              </a:ext>
            </a:extLst>
          </p:cNvPr>
          <p:cNvSpPr/>
          <p:nvPr/>
        </p:nvSpPr>
        <p:spPr>
          <a:xfrm>
            <a:off x="4499941" y="3743326"/>
            <a:ext cx="1205534" cy="96202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A61FE3C-2E9E-C01E-79C1-4B99BE4DA723}"/>
              </a:ext>
            </a:extLst>
          </p:cNvPr>
          <p:cNvSpPr/>
          <p:nvPr/>
        </p:nvSpPr>
        <p:spPr>
          <a:xfrm>
            <a:off x="2739984" y="3644408"/>
            <a:ext cx="336591" cy="106094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4CD5DF35-5006-2EBD-6C53-5C1DA147DE79}"/>
              </a:ext>
            </a:extLst>
          </p:cNvPr>
          <p:cNvSpPr/>
          <p:nvPr/>
        </p:nvSpPr>
        <p:spPr>
          <a:xfrm>
            <a:off x="4106265" y="4328729"/>
            <a:ext cx="145597" cy="360795"/>
          </a:xfrm>
          <a:prstGeom prst="downArrow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42C9AF51-D94A-685D-2CA6-DA989339753F}"/>
              </a:ext>
            </a:extLst>
          </p:cNvPr>
          <p:cNvSpPr/>
          <p:nvPr/>
        </p:nvSpPr>
        <p:spPr>
          <a:xfrm rot="16200000">
            <a:off x="4985986" y="3162612"/>
            <a:ext cx="145597" cy="360795"/>
          </a:xfrm>
          <a:prstGeom prst="downArrow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4D5F999-F31E-8611-2D2C-D4B8FB73D50A}"/>
              </a:ext>
            </a:extLst>
          </p:cNvPr>
          <p:cNvSpPr>
            <a:spLocks noChangeAspect="1"/>
          </p:cNvSpPr>
          <p:nvPr/>
        </p:nvSpPr>
        <p:spPr>
          <a:xfrm>
            <a:off x="2724412" y="2045543"/>
            <a:ext cx="326138" cy="3261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75330AFB-3350-A74F-50DC-265371E35122}"/>
              </a:ext>
            </a:extLst>
          </p:cNvPr>
          <p:cNvSpPr>
            <a:spLocks noChangeAspect="1"/>
          </p:cNvSpPr>
          <p:nvPr/>
        </p:nvSpPr>
        <p:spPr>
          <a:xfrm>
            <a:off x="2724412" y="2475421"/>
            <a:ext cx="326138" cy="3261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15CE52E-CEBD-D26F-9189-3F465EA613C7}"/>
              </a:ext>
            </a:extLst>
          </p:cNvPr>
          <p:cNvSpPr>
            <a:spLocks noChangeAspect="1"/>
          </p:cNvSpPr>
          <p:nvPr/>
        </p:nvSpPr>
        <p:spPr>
          <a:xfrm>
            <a:off x="4189976" y="2418206"/>
            <a:ext cx="326138" cy="3261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BDDE63B0-C56E-318B-8FAC-98E6ABD6E2BF}"/>
              </a:ext>
            </a:extLst>
          </p:cNvPr>
          <p:cNvSpPr>
            <a:spLocks noChangeAspect="1"/>
          </p:cNvSpPr>
          <p:nvPr/>
        </p:nvSpPr>
        <p:spPr>
          <a:xfrm>
            <a:off x="2551557" y="3473023"/>
            <a:ext cx="326138" cy="3261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CFCA8B2D-A8D8-CB43-0378-03BE3698E715}"/>
              </a:ext>
            </a:extLst>
          </p:cNvPr>
          <p:cNvSpPr>
            <a:spLocks noChangeAspect="1"/>
          </p:cNvSpPr>
          <p:nvPr/>
        </p:nvSpPr>
        <p:spPr>
          <a:xfrm>
            <a:off x="4336872" y="3602755"/>
            <a:ext cx="326138" cy="3261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E7DC7CD1-1007-9861-E536-83AC46DC72FB}"/>
              </a:ext>
            </a:extLst>
          </p:cNvPr>
          <p:cNvSpPr>
            <a:spLocks noChangeAspect="1"/>
          </p:cNvSpPr>
          <p:nvPr/>
        </p:nvSpPr>
        <p:spPr>
          <a:xfrm>
            <a:off x="5143283" y="3393897"/>
            <a:ext cx="326138" cy="3261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5CAB911C-5DAF-AA7D-B012-80B0C138BB37}"/>
              </a:ext>
            </a:extLst>
          </p:cNvPr>
          <p:cNvSpPr>
            <a:spLocks noChangeAspect="1"/>
          </p:cNvSpPr>
          <p:nvPr/>
        </p:nvSpPr>
        <p:spPr>
          <a:xfrm>
            <a:off x="3695117" y="4363386"/>
            <a:ext cx="326138" cy="3261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359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1535</TotalTime>
  <Pages>17</Pages>
  <Words>854</Words>
  <Characters>0</Characters>
  <Application>Microsoft Office PowerPoint</Application>
  <DocSecurity>0</DocSecurity>
  <PresentationFormat>와이드스크린</PresentationFormat>
  <Lines>0</Lines>
  <Paragraphs>154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맵 기획서(토벌단 본부)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메인 스토리 기획서</dc:title>
  <dc:creator>User</dc:creator>
  <cp:lastModifiedBy>User</cp:lastModifiedBy>
  <cp:revision>507</cp:revision>
  <dcterms:modified xsi:type="dcterms:W3CDTF">2024-03-20T10:51:07Z</dcterms:modified>
  <cp:version>9.103.97.45139</cp:version>
</cp:coreProperties>
</file>